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38" r:id="rId2"/>
  </p:sldIdLst>
  <p:sldSz cx="42803763" cy="30275213"/>
  <p:notesSz cx="6858000" cy="9144000"/>
  <p:embeddedFontLst>
    <p:embeddedFont>
      <p:font typeface="Republic" panose="02000506000000020004" pitchFamily="2" charset="77"/>
      <p:regular r:id="rId5"/>
      <p:bold r:id="rId6"/>
      <p:italic r:id="rId7"/>
      <p:boldItalic r:id="rId8"/>
    </p:embeddedFont>
    <p:embeddedFont>
      <p:font typeface="Republic Light" panose="02000306000000020004" pitchFamily="2" charset="77"/>
      <p:regular r:id="rId9"/>
    </p:embeddedFont>
  </p:embeddedFontLst>
  <p:defaultTextStyle>
    <a:defPPr>
      <a:defRPr lang="en-US"/>
    </a:defPPr>
    <a:lvl1pPr marL="0" algn="l" defTabSz="3506633" rtl="0" eaLnBrk="1" latinLnBrk="0" hangingPunct="1">
      <a:defRPr sz="6901" kern="1200">
        <a:solidFill>
          <a:schemeClr val="tx1"/>
        </a:solidFill>
        <a:latin typeface="+mn-lt"/>
        <a:ea typeface="+mn-ea"/>
        <a:cs typeface="+mn-cs"/>
      </a:defRPr>
    </a:lvl1pPr>
    <a:lvl2pPr marL="1753316" algn="l" defTabSz="3506633" rtl="0" eaLnBrk="1" latinLnBrk="0" hangingPunct="1">
      <a:defRPr sz="6901" kern="1200">
        <a:solidFill>
          <a:schemeClr val="tx1"/>
        </a:solidFill>
        <a:latin typeface="+mn-lt"/>
        <a:ea typeface="+mn-ea"/>
        <a:cs typeface="+mn-cs"/>
      </a:defRPr>
    </a:lvl2pPr>
    <a:lvl3pPr marL="3506633" algn="l" defTabSz="3506633" rtl="0" eaLnBrk="1" latinLnBrk="0" hangingPunct="1">
      <a:defRPr sz="6901" kern="1200">
        <a:solidFill>
          <a:schemeClr val="tx1"/>
        </a:solidFill>
        <a:latin typeface="+mn-lt"/>
        <a:ea typeface="+mn-ea"/>
        <a:cs typeface="+mn-cs"/>
      </a:defRPr>
    </a:lvl3pPr>
    <a:lvl4pPr marL="5259953" algn="l" defTabSz="3506633" rtl="0" eaLnBrk="1" latinLnBrk="0" hangingPunct="1">
      <a:defRPr sz="6901" kern="1200">
        <a:solidFill>
          <a:schemeClr val="tx1"/>
        </a:solidFill>
        <a:latin typeface="+mn-lt"/>
        <a:ea typeface="+mn-ea"/>
        <a:cs typeface="+mn-cs"/>
      </a:defRPr>
    </a:lvl4pPr>
    <a:lvl5pPr marL="7013269" algn="l" defTabSz="3506633" rtl="0" eaLnBrk="1" latinLnBrk="0" hangingPunct="1">
      <a:defRPr sz="6901" kern="1200">
        <a:solidFill>
          <a:schemeClr val="tx1"/>
        </a:solidFill>
        <a:latin typeface="+mn-lt"/>
        <a:ea typeface="+mn-ea"/>
        <a:cs typeface="+mn-cs"/>
      </a:defRPr>
    </a:lvl5pPr>
    <a:lvl6pPr marL="8766586" algn="l" defTabSz="3506633" rtl="0" eaLnBrk="1" latinLnBrk="0" hangingPunct="1">
      <a:defRPr sz="6901" kern="1200">
        <a:solidFill>
          <a:schemeClr val="tx1"/>
        </a:solidFill>
        <a:latin typeface="+mn-lt"/>
        <a:ea typeface="+mn-ea"/>
        <a:cs typeface="+mn-cs"/>
      </a:defRPr>
    </a:lvl6pPr>
    <a:lvl7pPr marL="10519902" algn="l" defTabSz="3506633" rtl="0" eaLnBrk="1" latinLnBrk="0" hangingPunct="1">
      <a:defRPr sz="6901" kern="1200">
        <a:solidFill>
          <a:schemeClr val="tx1"/>
        </a:solidFill>
        <a:latin typeface="+mn-lt"/>
        <a:ea typeface="+mn-ea"/>
        <a:cs typeface="+mn-cs"/>
      </a:defRPr>
    </a:lvl7pPr>
    <a:lvl8pPr marL="12273218" algn="l" defTabSz="3506633" rtl="0" eaLnBrk="1" latinLnBrk="0" hangingPunct="1">
      <a:defRPr sz="6901" kern="1200">
        <a:solidFill>
          <a:schemeClr val="tx1"/>
        </a:solidFill>
        <a:latin typeface="+mn-lt"/>
        <a:ea typeface="+mn-ea"/>
        <a:cs typeface="+mn-cs"/>
      </a:defRPr>
    </a:lvl8pPr>
    <a:lvl9pPr marL="14026535" algn="l" defTabSz="3506633" rtl="0" eaLnBrk="1" latinLnBrk="0" hangingPunct="1">
      <a:defRPr sz="69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44FB6"/>
    <a:srgbClr val="9300FF"/>
    <a:srgbClr val="9B97FF"/>
    <a:srgbClr val="390D9B"/>
    <a:srgbClr val="09FBFF"/>
    <a:srgbClr val="5119E9"/>
    <a:srgbClr val="240861"/>
    <a:srgbClr val="08B4D6"/>
    <a:srgbClr val="0795B1"/>
    <a:srgbClr val="00B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15" autoAdjust="0"/>
    <p:restoredTop sz="95430" autoAdjust="0"/>
  </p:normalViewPr>
  <p:slideViewPr>
    <p:cSldViewPr snapToGrid="0" showGuides="1">
      <p:cViewPr>
        <p:scale>
          <a:sx n="61" d="100"/>
          <a:sy n="61" d="100"/>
        </p:scale>
        <p:origin x="120" y="232"/>
      </p:cViewPr>
      <p:guideLst/>
    </p:cSldViewPr>
  </p:slideViewPr>
  <p:outlineViewPr>
    <p:cViewPr>
      <p:scale>
        <a:sx n="33" d="100"/>
        <a:sy n="33" d="100"/>
      </p:scale>
      <p:origin x="0" y="-107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7" d="100"/>
        <a:sy n="47" d="100"/>
      </p:scale>
      <p:origin x="0" y="-420"/>
    </p:cViewPr>
  </p:sorterViewPr>
  <p:notesViewPr>
    <p:cSldViewPr snapToGrid="0">
      <p:cViewPr varScale="1">
        <p:scale>
          <a:sx n="91" d="100"/>
          <a:sy n="91" d="100"/>
        </p:scale>
        <p:origin x="26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14/07/2023</a:t>
            </a:fld>
            <a:endParaRPr lang="en-GB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1386E511-D742-4EFE-90B5-C9FC42762E0F}" type="datetimeFigureOut">
              <a:rPr lang="en-GB" smtClean="0"/>
              <a:pPr/>
              <a:t>14/07/2023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6633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316" algn="l" defTabSz="3506633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6633" algn="l" defTabSz="3506633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59953" algn="l" defTabSz="3506633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3269" algn="l" defTabSz="3506633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6586" algn="l" defTabSz="3506633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19902" algn="l" defTabSz="3506633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3218" algn="l" defTabSz="3506633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26535" algn="l" defTabSz="3506633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hyperlink" Target="file:///H:/Skatteankestyrelsen/F&#230;lles/Fuld%20adgang/Grafikker/Koncernf&#230;lles%20grafiske%20ikoner/Farvede%20ikoner/Ikoner%20-%20bl&#229;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DE732993-DE79-494F-811F-184011AF6AC2}"/>
              </a:ext>
            </a:extLst>
          </p:cNvPr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4955" y="8391240"/>
            <a:ext cx="35753409" cy="9556770"/>
          </a:xfrm>
        </p:spPr>
        <p:txBody>
          <a:bodyPr anchor="t" anchorCtr="0"/>
          <a:lstStyle>
            <a:lvl1pPr algn="l">
              <a:lnSpc>
                <a:spcPct val="83000"/>
              </a:lnSpc>
              <a:defRPr sz="8000" b="0" spc="4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dirty="0"/>
              <a:t>Klik for at tilføje titel, maks. to linjer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94958" y="20044524"/>
            <a:ext cx="19506923" cy="4382662"/>
          </a:xfrm>
        </p:spPr>
        <p:txBody>
          <a:bodyPr/>
          <a:lstStyle>
            <a:lvl1pPr marL="0" indent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00" b="0" spc="6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49" name="Pladsholder til dato 2" hidden="1">
            <a:extLst>
              <a:ext uri="{FF2B5EF4-FFF2-40B4-BE49-F238E27FC236}">
                <a16:creationId xmlns:a16="http://schemas.microsoft.com/office/drawing/2014/main" id="{8BD5ADD0-05AC-45E1-B0BD-4B3A5874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185057AF-8D0E-425B-AFD9-5C850A5FA3BF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0" name="Pladsholder til sidefod 3" hidden="1">
            <a:extLst>
              <a:ext uri="{FF2B5EF4-FFF2-40B4-BE49-F238E27FC236}">
                <a16:creationId xmlns:a16="http://schemas.microsoft.com/office/drawing/2014/main" id="{E8FCE34B-C958-4A22-A174-0C4B00D6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51" name="Pladsholder til slidenummer 4" hidden="1">
            <a:extLst>
              <a:ext uri="{FF2B5EF4-FFF2-40B4-BE49-F238E27FC236}">
                <a16:creationId xmlns:a16="http://schemas.microsoft.com/office/drawing/2014/main" id="{7DF6F234-410B-4E2C-877B-37EC5E71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293CB4B1-7339-BAE7-30E4-A4D76CA91F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20938" y="1586815"/>
            <a:ext cx="6319453" cy="2247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7C4498-5F81-3F46-56D9-C9BEDC7A824C}"/>
              </a:ext>
            </a:extLst>
          </p:cNvPr>
          <p:cNvSpPr/>
          <p:nvPr userDrawn="1"/>
        </p:nvSpPr>
        <p:spPr>
          <a:xfrm>
            <a:off x="21396306" y="26410135"/>
            <a:ext cx="4019172" cy="683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FA470-A280-F194-3FFD-C65170F2E788}"/>
              </a:ext>
            </a:extLst>
          </p:cNvPr>
          <p:cNvSpPr/>
          <p:nvPr userDrawn="1"/>
        </p:nvSpPr>
        <p:spPr>
          <a:xfrm>
            <a:off x="17382709" y="27093512"/>
            <a:ext cx="4019172" cy="683378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1972895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3482" userDrawn="1">
          <p15:clr>
            <a:srgbClr val="A4A3A4"/>
          </p15:clr>
        </p15:guide>
        <p15:guide id="2" pos="23716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">
            <a:extLst>
              <a:ext uri="{FF2B5EF4-FFF2-40B4-BE49-F238E27FC236}">
                <a16:creationId xmlns:a16="http://schemas.microsoft.com/office/drawing/2014/main" id="{29FC799A-25F9-4DC7-BDB1-50894DE1EA28}"/>
              </a:ext>
            </a:extLst>
          </p:cNvPr>
          <p:cNvSpPr/>
          <p:nvPr userDrawn="1"/>
        </p:nvSpPr>
        <p:spPr bwMode="white">
          <a:xfrm>
            <a:off x="0" y="0"/>
            <a:ext cx="42807976" cy="30291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4963" y="2130478"/>
            <a:ext cx="25587512" cy="42975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 noProof="0" dirty="0"/>
              <a:t>Klik for at tilføje agenda titel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94955" y="8311667"/>
            <a:ext cx="25587515" cy="18781845"/>
          </a:xfrm>
        </p:spPr>
        <p:txBody>
          <a:bodyPr/>
          <a:lstStyle>
            <a:lvl1pPr marL="360000" indent="-36000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 sz="2200">
                <a:solidFill>
                  <a:schemeClr val="tx1"/>
                </a:solidFill>
              </a:defRPr>
            </a:lvl1pPr>
            <a:lvl2pPr marL="720000" indent="-3600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2200" b="0">
                <a:solidFill>
                  <a:schemeClr val="tx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>
                <a:solidFill>
                  <a:schemeClr val="tx1"/>
                </a:solidFill>
              </a:defRPr>
            </a:lvl3pPr>
            <a:lvl4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4pPr>
            <a:lvl5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5pPr>
            <a:lvl6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6pPr>
            <a:lvl7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7pPr>
            <a:lvl8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8pPr>
            <a:lvl9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9pPr>
          </a:lstStyle>
          <a:p>
            <a:pPr lvl="0"/>
            <a:r>
              <a:rPr lang="da-DK" noProof="0" dirty="0"/>
              <a:t>Klik for at tilføje agendapunkt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endParaRPr lang="da-DK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9" name="Pladsholder til dato 2" hidden="1">
            <a:extLst>
              <a:ext uri="{FF2B5EF4-FFF2-40B4-BE49-F238E27FC236}">
                <a16:creationId xmlns:a16="http://schemas.microsoft.com/office/drawing/2014/main" id="{86494779-5AB4-4072-B5EE-4C8049E9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D8583E2-F3CB-45B7-950E-9C81F1A2AE4A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0" name="Pladsholder til sidefod 3" hidden="1">
            <a:extLst>
              <a:ext uri="{FF2B5EF4-FFF2-40B4-BE49-F238E27FC236}">
                <a16:creationId xmlns:a16="http://schemas.microsoft.com/office/drawing/2014/main" id="{D787A9BF-73E4-4D7A-B2F8-38835B73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2D7A8-614C-038C-DE3A-90BA246F448B}"/>
              </a:ext>
            </a:extLst>
          </p:cNvPr>
          <p:cNvSpPr txBox="1"/>
          <p:nvPr userDrawn="1"/>
        </p:nvSpPr>
        <p:spPr>
          <a:xfrm>
            <a:off x="1894967" y="28352220"/>
            <a:ext cx="5445217" cy="7946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da-DK" sz="1250" spc="40" baseline="0" noProof="0" dirty="0">
                <a:solidFill>
                  <a:srgbClr val="FFFFFF"/>
                </a:solidFill>
              </a:rPr>
              <a:t>Skatteankestyrelsen</a:t>
            </a:r>
          </a:p>
        </p:txBody>
      </p:sp>
    </p:spTree>
    <p:extLst>
      <p:ext uri="{BB962C8B-B14F-4D97-AF65-F5344CB8AC3E}">
        <p14:creationId xmlns:p14="http://schemas.microsoft.com/office/powerpoint/2010/main" val="2953750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sid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4958" y="6354610"/>
            <a:ext cx="32297897" cy="6545269"/>
          </a:xfrm>
        </p:spPr>
        <p:txBody>
          <a:bodyPr lIns="180000" anchor="t" anchorCtr="0"/>
          <a:lstStyle>
            <a:lvl1pPr algn="l">
              <a:lnSpc>
                <a:spcPct val="86000"/>
              </a:lnSpc>
              <a:defRPr sz="5200" b="0" spc="0" baseline="0">
                <a:solidFill>
                  <a:srgbClr val="14143C"/>
                </a:solidFill>
                <a:latin typeface="+mn-lt"/>
              </a:defRPr>
            </a:lvl1pPr>
          </a:lstStyle>
          <a:p>
            <a:r>
              <a:rPr lang="da-DK" dirty="0"/>
              <a:t>Klik for at tilføje kapiteloverskrift,        maks. to linjer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F47C75-2CC5-4188-BBD5-3AA7D248C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4960" y="13909046"/>
            <a:ext cx="32297893" cy="3178500"/>
          </a:xfrm>
        </p:spPr>
        <p:txBody>
          <a:bodyPr lIns="180000"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rgbClr val="14143C"/>
                </a:solidFill>
                <a:latin typeface="Republic" panose="02000506000000020004" pitchFamily="2" charset="0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8" name="Pladsholder til dato 2" hidden="1">
            <a:extLst>
              <a:ext uri="{FF2B5EF4-FFF2-40B4-BE49-F238E27FC236}">
                <a16:creationId xmlns:a16="http://schemas.microsoft.com/office/drawing/2014/main" id="{BEBAAB20-4622-4515-B5C0-FD578D31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B84149D8-B2C5-4E9C-8E31-963BDC7303E5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Pladsholder til sidefod 3" hidden="1">
            <a:extLst>
              <a:ext uri="{FF2B5EF4-FFF2-40B4-BE49-F238E27FC236}">
                <a16:creationId xmlns:a16="http://schemas.microsoft.com/office/drawing/2014/main" id="{8DED0056-E376-412C-9D4D-87C7EB72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Pladsholder til slidenummer 4" hidden="1">
            <a:extLst>
              <a:ext uri="{FF2B5EF4-FFF2-40B4-BE49-F238E27FC236}">
                <a16:creationId xmlns:a16="http://schemas.microsoft.com/office/drawing/2014/main" id="{FD2F4D75-80DF-4896-8D83-CCED9BF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988A4-0785-BBE3-94C4-FD837F5BB9B8}"/>
              </a:ext>
            </a:extLst>
          </p:cNvPr>
          <p:cNvSpPr/>
          <p:nvPr userDrawn="1"/>
        </p:nvSpPr>
        <p:spPr>
          <a:xfrm>
            <a:off x="21396306" y="26410135"/>
            <a:ext cx="4019172" cy="683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2DCA5D-6817-23CE-BDBF-7FF035144B0B}"/>
              </a:ext>
            </a:extLst>
          </p:cNvPr>
          <p:cNvSpPr/>
          <p:nvPr userDrawn="1"/>
        </p:nvSpPr>
        <p:spPr>
          <a:xfrm>
            <a:off x="17382709" y="27093512"/>
            <a:ext cx="4019172" cy="683378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1872585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side B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 bwMode="white">
          <a:xfrm>
            <a:off x="0" y="0"/>
            <a:ext cx="42807976" cy="302911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4958" y="6354610"/>
            <a:ext cx="32297897" cy="6545269"/>
          </a:xfrm>
        </p:spPr>
        <p:txBody>
          <a:bodyPr lIns="180000" anchor="t" anchorCtr="0"/>
          <a:lstStyle>
            <a:lvl1pPr algn="l">
              <a:lnSpc>
                <a:spcPct val="86000"/>
              </a:lnSpc>
              <a:defRPr sz="5200" b="0" spc="0" baseline="0">
                <a:solidFill>
                  <a:srgbClr val="14143C"/>
                </a:solidFill>
                <a:latin typeface="+mn-lt"/>
              </a:defRPr>
            </a:lvl1pPr>
          </a:lstStyle>
          <a:p>
            <a:r>
              <a:rPr lang="da-DK" dirty="0"/>
              <a:t>Klik for at tilføje kapiteloverskrift,        maks. to linjer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F47C75-2CC5-4188-BBD5-3AA7D248C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4960" y="13909046"/>
            <a:ext cx="32297893" cy="3178500"/>
          </a:xfrm>
        </p:spPr>
        <p:txBody>
          <a:bodyPr lIns="180000"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rgbClr val="14143C"/>
                </a:solidFill>
                <a:latin typeface="Republic" panose="02000506000000020004" pitchFamily="2" charset="0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8" name="Pladsholder til dato 2" hidden="1">
            <a:extLst>
              <a:ext uri="{FF2B5EF4-FFF2-40B4-BE49-F238E27FC236}">
                <a16:creationId xmlns:a16="http://schemas.microsoft.com/office/drawing/2014/main" id="{BEBAAB20-4622-4515-B5C0-FD578D31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987A814D-2E0D-4A84-8CF5-396D05A02B01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Pladsholder til sidefod 3" hidden="1">
            <a:extLst>
              <a:ext uri="{FF2B5EF4-FFF2-40B4-BE49-F238E27FC236}">
                <a16:creationId xmlns:a16="http://schemas.microsoft.com/office/drawing/2014/main" id="{8DED0056-E376-412C-9D4D-87C7EB72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Pladsholder til slidenummer 4" hidden="1">
            <a:extLst>
              <a:ext uri="{FF2B5EF4-FFF2-40B4-BE49-F238E27FC236}">
                <a16:creationId xmlns:a16="http://schemas.microsoft.com/office/drawing/2014/main" id="{FD2F4D75-80DF-4896-8D83-CCED9BF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988A4-0785-BBE3-94C4-FD837F5BB9B8}"/>
              </a:ext>
            </a:extLst>
          </p:cNvPr>
          <p:cNvSpPr/>
          <p:nvPr userDrawn="1"/>
        </p:nvSpPr>
        <p:spPr>
          <a:xfrm>
            <a:off x="21396306" y="26410135"/>
            <a:ext cx="4019172" cy="6833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2DCA5D-6817-23CE-BDBF-7FF035144B0B}"/>
              </a:ext>
            </a:extLst>
          </p:cNvPr>
          <p:cNvSpPr/>
          <p:nvPr userDrawn="1"/>
        </p:nvSpPr>
        <p:spPr bwMode="invGray">
          <a:xfrm>
            <a:off x="17382709" y="27093512"/>
            <a:ext cx="4019172" cy="683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197138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side 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 bwMode="white">
          <a:xfrm>
            <a:off x="0" y="0"/>
            <a:ext cx="42807976" cy="3029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4958" y="6354610"/>
            <a:ext cx="32297897" cy="6545269"/>
          </a:xfrm>
        </p:spPr>
        <p:txBody>
          <a:bodyPr lIns="180000" anchor="t" anchorCtr="0"/>
          <a:lstStyle>
            <a:lvl1pPr algn="l">
              <a:lnSpc>
                <a:spcPct val="86000"/>
              </a:lnSpc>
              <a:defRPr sz="5200" b="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da-DK" dirty="0"/>
              <a:t>Klik for at tilføje kapiteloverskrift,        maks. to linjer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F47C75-2CC5-4188-BBD5-3AA7D248C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4960" y="13909046"/>
            <a:ext cx="32297893" cy="3178500"/>
          </a:xfrm>
        </p:spPr>
        <p:txBody>
          <a:bodyPr lIns="180000"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rgbClr val="FFFFFF"/>
                </a:solidFill>
                <a:latin typeface="Republic" panose="02000506000000020004" pitchFamily="2" charset="0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8" name="Pladsholder til dato 2" hidden="1">
            <a:extLst>
              <a:ext uri="{FF2B5EF4-FFF2-40B4-BE49-F238E27FC236}">
                <a16:creationId xmlns:a16="http://schemas.microsoft.com/office/drawing/2014/main" id="{BEBAAB20-4622-4515-B5C0-FD578D31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DE8DA2B-C381-45A9-A2B9-AE6AC3C89752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Pladsholder til sidefod 3" hidden="1">
            <a:extLst>
              <a:ext uri="{FF2B5EF4-FFF2-40B4-BE49-F238E27FC236}">
                <a16:creationId xmlns:a16="http://schemas.microsoft.com/office/drawing/2014/main" id="{8DED0056-E376-412C-9D4D-87C7EB72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Pladsholder til slidenummer 4" hidden="1">
            <a:extLst>
              <a:ext uri="{FF2B5EF4-FFF2-40B4-BE49-F238E27FC236}">
                <a16:creationId xmlns:a16="http://schemas.microsoft.com/office/drawing/2014/main" id="{FD2F4D75-80DF-4896-8D83-CCED9BF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988A4-0785-BBE3-94C4-FD837F5BB9B8}"/>
              </a:ext>
            </a:extLst>
          </p:cNvPr>
          <p:cNvSpPr/>
          <p:nvPr userDrawn="1"/>
        </p:nvSpPr>
        <p:spPr>
          <a:xfrm>
            <a:off x="21396306" y="26410135"/>
            <a:ext cx="4019172" cy="6833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2DCA5D-6817-23CE-BDBF-7FF035144B0B}"/>
              </a:ext>
            </a:extLst>
          </p:cNvPr>
          <p:cNvSpPr/>
          <p:nvPr userDrawn="1"/>
        </p:nvSpPr>
        <p:spPr bwMode="invGray">
          <a:xfrm>
            <a:off x="17382709" y="27093512"/>
            <a:ext cx="4019172" cy="683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1291773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sid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4958" y="6354610"/>
            <a:ext cx="32297897" cy="6545269"/>
          </a:xfrm>
        </p:spPr>
        <p:txBody>
          <a:bodyPr lIns="180000" anchor="t" anchorCtr="0"/>
          <a:lstStyle>
            <a:lvl1pPr algn="l">
              <a:lnSpc>
                <a:spcPct val="86000"/>
              </a:lnSpc>
              <a:defRPr sz="5200" b="0" spc="0" baseline="0">
                <a:solidFill>
                  <a:srgbClr val="14143C"/>
                </a:solidFill>
                <a:latin typeface="+mn-lt"/>
              </a:defRPr>
            </a:lvl1pPr>
          </a:lstStyle>
          <a:p>
            <a:r>
              <a:rPr lang="da-DK" dirty="0"/>
              <a:t>Klik for at tilføje kapiteloverskrift,        maks. to linjer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F47C75-2CC5-4188-BBD5-3AA7D248C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4960" y="13909046"/>
            <a:ext cx="32297893" cy="3178500"/>
          </a:xfrm>
        </p:spPr>
        <p:txBody>
          <a:bodyPr lIns="180000"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rgbClr val="14143C"/>
                </a:solidFill>
                <a:latin typeface="Republic" panose="02000506000000020004" pitchFamily="2" charset="0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8" name="Pladsholder til dato 2" hidden="1">
            <a:extLst>
              <a:ext uri="{FF2B5EF4-FFF2-40B4-BE49-F238E27FC236}">
                <a16:creationId xmlns:a16="http://schemas.microsoft.com/office/drawing/2014/main" id="{BEBAAB20-4622-4515-B5C0-FD578D31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55051BC-1391-432F-8BF3-F22FF3521EEB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Pladsholder til sidefod 3" hidden="1">
            <a:extLst>
              <a:ext uri="{FF2B5EF4-FFF2-40B4-BE49-F238E27FC236}">
                <a16:creationId xmlns:a16="http://schemas.microsoft.com/office/drawing/2014/main" id="{8DED0056-E376-412C-9D4D-87C7EB72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Pladsholder til slidenummer 4" hidden="1">
            <a:extLst>
              <a:ext uri="{FF2B5EF4-FFF2-40B4-BE49-F238E27FC236}">
                <a16:creationId xmlns:a16="http://schemas.microsoft.com/office/drawing/2014/main" id="{FD2F4D75-80DF-4896-8D83-CCED9BF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74D68D-832E-9FD0-872D-FE88089004C3}"/>
              </a:ext>
            </a:extLst>
          </p:cNvPr>
          <p:cNvSpPr/>
          <p:nvPr userDrawn="1"/>
        </p:nvSpPr>
        <p:spPr>
          <a:xfrm>
            <a:off x="32883099" y="19547775"/>
            <a:ext cx="8025706" cy="13667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BB5F3-79AA-6F70-8F8F-23AE1A5ED10B}"/>
              </a:ext>
            </a:extLst>
          </p:cNvPr>
          <p:cNvSpPr/>
          <p:nvPr userDrawn="1"/>
        </p:nvSpPr>
        <p:spPr>
          <a:xfrm>
            <a:off x="8373205" y="27093512"/>
            <a:ext cx="8025706" cy="136675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2420793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side 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 bwMode="white">
          <a:xfrm>
            <a:off x="0" y="0"/>
            <a:ext cx="42807976" cy="302911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4958" y="6354610"/>
            <a:ext cx="32297897" cy="6545269"/>
          </a:xfrm>
        </p:spPr>
        <p:txBody>
          <a:bodyPr lIns="180000" anchor="t" anchorCtr="0"/>
          <a:lstStyle>
            <a:lvl1pPr algn="l">
              <a:lnSpc>
                <a:spcPct val="86000"/>
              </a:lnSpc>
              <a:defRPr sz="5200" b="0" spc="0" baseline="0">
                <a:solidFill>
                  <a:srgbClr val="14143C"/>
                </a:solidFill>
                <a:latin typeface="+mn-lt"/>
              </a:defRPr>
            </a:lvl1pPr>
          </a:lstStyle>
          <a:p>
            <a:r>
              <a:rPr lang="da-DK" dirty="0"/>
              <a:t>Klik for at tilføje kapiteloverskrift,        maks. to linjer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F47C75-2CC5-4188-BBD5-3AA7D248C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4960" y="13909046"/>
            <a:ext cx="32297893" cy="3178500"/>
          </a:xfrm>
        </p:spPr>
        <p:txBody>
          <a:bodyPr lIns="180000"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rgbClr val="14143C"/>
                </a:solidFill>
                <a:latin typeface="Republic" panose="02000506000000020004" pitchFamily="2" charset="0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8" name="Pladsholder til dato 2" hidden="1">
            <a:extLst>
              <a:ext uri="{FF2B5EF4-FFF2-40B4-BE49-F238E27FC236}">
                <a16:creationId xmlns:a16="http://schemas.microsoft.com/office/drawing/2014/main" id="{BEBAAB20-4622-4515-B5C0-FD578D31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C66176F-42BB-45C4-8CF4-6DA8F3622D9E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Pladsholder til sidefod 3" hidden="1">
            <a:extLst>
              <a:ext uri="{FF2B5EF4-FFF2-40B4-BE49-F238E27FC236}">
                <a16:creationId xmlns:a16="http://schemas.microsoft.com/office/drawing/2014/main" id="{8DED0056-E376-412C-9D4D-87C7EB72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Pladsholder til slidenummer 4" hidden="1">
            <a:extLst>
              <a:ext uri="{FF2B5EF4-FFF2-40B4-BE49-F238E27FC236}">
                <a16:creationId xmlns:a16="http://schemas.microsoft.com/office/drawing/2014/main" id="{FD2F4D75-80DF-4896-8D83-CCED9BF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74D68D-832E-9FD0-872D-FE88089004C3}"/>
              </a:ext>
            </a:extLst>
          </p:cNvPr>
          <p:cNvSpPr/>
          <p:nvPr userDrawn="1"/>
        </p:nvSpPr>
        <p:spPr>
          <a:xfrm>
            <a:off x="32883099" y="19547775"/>
            <a:ext cx="8025706" cy="1366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BB5F3-79AA-6F70-8F8F-23AE1A5ED10B}"/>
              </a:ext>
            </a:extLst>
          </p:cNvPr>
          <p:cNvSpPr/>
          <p:nvPr userDrawn="1"/>
        </p:nvSpPr>
        <p:spPr bwMode="invGray">
          <a:xfrm>
            <a:off x="8373205" y="27093512"/>
            <a:ext cx="8025706" cy="13667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378773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side F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 bwMode="white">
          <a:xfrm>
            <a:off x="0" y="0"/>
            <a:ext cx="42807976" cy="3029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4958" y="6354610"/>
            <a:ext cx="32297897" cy="6545269"/>
          </a:xfrm>
        </p:spPr>
        <p:txBody>
          <a:bodyPr lIns="180000" anchor="t" anchorCtr="0"/>
          <a:lstStyle>
            <a:lvl1pPr algn="l">
              <a:lnSpc>
                <a:spcPct val="86000"/>
              </a:lnSpc>
              <a:defRPr sz="5200" b="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da-DK" dirty="0"/>
              <a:t>Klik for at tilføje kapiteloverskrift,        maks. to linjer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F47C75-2CC5-4188-BBD5-3AA7D248CE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4960" y="13909046"/>
            <a:ext cx="32297893" cy="3178500"/>
          </a:xfrm>
        </p:spPr>
        <p:txBody>
          <a:bodyPr lIns="180000"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800" b="0">
                <a:solidFill>
                  <a:srgbClr val="FFFFFF"/>
                </a:solidFill>
                <a:latin typeface="Republic" panose="02000506000000020004" pitchFamily="2" charset="0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8" name="Pladsholder til dato 2" hidden="1">
            <a:extLst>
              <a:ext uri="{FF2B5EF4-FFF2-40B4-BE49-F238E27FC236}">
                <a16:creationId xmlns:a16="http://schemas.microsoft.com/office/drawing/2014/main" id="{BEBAAB20-4622-4515-B5C0-FD578D31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30F0F85C-A497-4B55-8448-E401737BA012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Pladsholder til sidefod 3" hidden="1">
            <a:extLst>
              <a:ext uri="{FF2B5EF4-FFF2-40B4-BE49-F238E27FC236}">
                <a16:creationId xmlns:a16="http://schemas.microsoft.com/office/drawing/2014/main" id="{8DED0056-E376-412C-9D4D-87C7EB72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Pladsholder til slidenummer 4" hidden="1">
            <a:extLst>
              <a:ext uri="{FF2B5EF4-FFF2-40B4-BE49-F238E27FC236}">
                <a16:creationId xmlns:a16="http://schemas.microsoft.com/office/drawing/2014/main" id="{FD2F4D75-80DF-4896-8D83-CCED9BF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74D68D-832E-9FD0-872D-FE88089004C3}"/>
              </a:ext>
            </a:extLst>
          </p:cNvPr>
          <p:cNvSpPr/>
          <p:nvPr userDrawn="1"/>
        </p:nvSpPr>
        <p:spPr>
          <a:xfrm>
            <a:off x="32883099" y="19547775"/>
            <a:ext cx="8025706" cy="1366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BB5F3-79AA-6F70-8F8F-23AE1A5ED10B}"/>
              </a:ext>
            </a:extLst>
          </p:cNvPr>
          <p:cNvSpPr/>
          <p:nvPr userDrawn="1"/>
        </p:nvSpPr>
        <p:spPr bwMode="invGray">
          <a:xfrm>
            <a:off x="8373205" y="27093512"/>
            <a:ext cx="8025706" cy="13667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3329470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 indhol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B49CF-CC8F-E372-F934-1677476E7CFE}"/>
              </a:ext>
            </a:extLst>
          </p:cNvPr>
          <p:cNvSpPr/>
          <p:nvPr userDrawn="1"/>
        </p:nvSpPr>
        <p:spPr>
          <a:xfrm>
            <a:off x="32883099" y="14780025"/>
            <a:ext cx="8025706" cy="1366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B7213-8D8E-1A36-88A5-922BA4634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964" y="2130478"/>
            <a:ext cx="25612473" cy="4297597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Klik for at tilføje titel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A724DF5-B3EB-2F20-FAA5-101CEEB61A3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25612473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8" y="8327670"/>
            <a:ext cx="25587515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AB9998-301D-70EE-48F4-A2CC2FDF38C8}"/>
              </a:ext>
            </a:extLst>
          </p:cNvPr>
          <p:cNvSpPr/>
          <p:nvPr userDrawn="1"/>
        </p:nvSpPr>
        <p:spPr>
          <a:xfrm>
            <a:off x="19481726" y="27093512"/>
            <a:ext cx="8025706" cy="136675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ABD94-64E0-F9CD-E0E1-17F96543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B1AD-457C-4E57-9285-846C695AE6B4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CB8EFD5E-FB06-1DAF-50E5-54111867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FC7524-2934-A8DA-1D1E-F1CE41EC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8781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 indhol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B49CF-CC8F-E372-F934-1677476E7CFE}"/>
              </a:ext>
            </a:extLst>
          </p:cNvPr>
          <p:cNvSpPr/>
          <p:nvPr userDrawn="1"/>
        </p:nvSpPr>
        <p:spPr>
          <a:xfrm>
            <a:off x="1906108" y="8568066"/>
            <a:ext cx="8025706" cy="136675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B7213-8D8E-1A36-88A5-922BA4634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1683" y="2130478"/>
            <a:ext cx="18871555" cy="4297597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Klik for at tilføje titel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34F5B3-13D9-3DA5-56ED-99F5E3D1F68B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2031683" y="4481685"/>
            <a:ext cx="18871555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031678" y="8327670"/>
            <a:ext cx="18865976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AB9998-301D-70EE-48F4-A2CC2FDF38C8}"/>
              </a:ext>
            </a:extLst>
          </p:cNvPr>
          <p:cNvSpPr/>
          <p:nvPr userDrawn="1"/>
        </p:nvSpPr>
        <p:spPr>
          <a:xfrm>
            <a:off x="12740807" y="20942360"/>
            <a:ext cx="8025706" cy="13667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C6138422-0A53-3FBD-BCAB-A9A756CAE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BE2C-2712-433A-A237-960094787945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5CCC7D73-EE2C-37AE-4FD8-885819A2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CB5528-8563-57AB-30FB-013DC2AE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137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4960" y="2130478"/>
            <a:ext cx="39008275" cy="4297597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Klik for at tilføje titel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8CAA23-E7F5-5D78-F53E-B3367211F2F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55" y="4481685"/>
            <a:ext cx="39008278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48" y="8327670"/>
            <a:ext cx="1886988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031678" y="8327670"/>
            <a:ext cx="1886988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FEEFB41E-AE1C-BF09-70C7-3EB97B41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C8D0-813F-4CCE-88A3-301C2345EC9D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ED53C10F-C5C9-AC53-1C09-92076B22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3BE78-E3A5-3B1F-8713-92A05B26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385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DE732993-DE79-494F-811F-184011AF6AC2}"/>
              </a:ext>
            </a:extLst>
          </p:cNvPr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4955" y="8391240"/>
            <a:ext cx="35755466" cy="9556770"/>
          </a:xfrm>
        </p:spPr>
        <p:txBody>
          <a:bodyPr anchor="t" anchorCtr="0"/>
          <a:lstStyle>
            <a:lvl1pPr algn="l">
              <a:lnSpc>
                <a:spcPct val="83000"/>
              </a:lnSpc>
              <a:defRPr sz="8000" b="0" spc="4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a-DK" dirty="0"/>
              <a:t>Klik for at tilføje titel, maks. to linjer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4958" y="20044524"/>
            <a:ext cx="19501348" cy="4382662"/>
          </a:xfrm>
        </p:spPr>
        <p:txBody>
          <a:bodyPr/>
          <a:lstStyle>
            <a:lvl1pPr marL="0" indent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00" b="0" spc="60" baseline="0">
                <a:solidFill>
                  <a:srgbClr val="FFFFFF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49" name="Pladsholder til dato 2" hidden="1">
            <a:extLst>
              <a:ext uri="{FF2B5EF4-FFF2-40B4-BE49-F238E27FC236}">
                <a16:creationId xmlns:a16="http://schemas.microsoft.com/office/drawing/2014/main" id="{8BD5ADD0-05AC-45E1-B0BD-4B3A5874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E02BDC2-3B91-440E-8EA0-B37F5C928C62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0" name="Pladsholder til sidefod 3" hidden="1">
            <a:extLst>
              <a:ext uri="{FF2B5EF4-FFF2-40B4-BE49-F238E27FC236}">
                <a16:creationId xmlns:a16="http://schemas.microsoft.com/office/drawing/2014/main" id="{E8FCE34B-C958-4A22-A174-0C4B00D6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51" name="Pladsholder til slidenummer 4" hidden="1">
            <a:extLst>
              <a:ext uri="{FF2B5EF4-FFF2-40B4-BE49-F238E27FC236}">
                <a16:creationId xmlns:a16="http://schemas.microsoft.com/office/drawing/2014/main" id="{7DF6F234-410B-4E2C-877B-37EC5E71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293CB4B1-7339-BAE7-30E4-A4D76CA91F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320938" y="1586809"/>
            <a:ext cx="6319453" cy="2247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7C4498-5F81-3F46-56D9-C9BEDC7A824C}"/>
              </a:ext>
            </a:extLst>
          </p:cNvPr>
          <p:cNvSpPr/>
          <p:nvPr userDrawn="1"/>
        </p:nvSpPr>
        <p:spPr>
          <a:xfrm>
            <a:off x="21396306" y="26410135"/>
            <a:ext cx="4019172" cy="683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FA470-A280-F194-3FFD-C65170F2E788}"/>
              </a:ext>
            </a:extLst>
          </p:cNvPr>
          <p:cNvSpPr/>
          <p:nvPr userDrawn="1"/>
        </p:nvSpPr>
        <p:spPr>
          <a:xfrm>
            <a:off x="17382709" y="27093512"/>
            <a:ext cx="4019172" cy="683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3302225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3482" userDrawn="1">
          <p15:clr>
            <a:srgbClr val="A4A3A4"/>
          </p15:clr>
        </p15:guide>
        <p15:guide id="2" pos="23716" userDrawn="1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4958" y="2130478"/>
            <a:ext cx="39002696" cy="4297597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Klik for at tilføje titel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F4A7252-E3FA-6E5E-322A-6788F6C0347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55" y="4481685"/>
            <a:ext cx="39008278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6" y="8327670"/>
            <a:ext cx="25587519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8742060" y="8327670"/>
            <a:ext cx="12155595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D904DF00-5D94-594C-7C6E-71C49FCC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97C3-7D0E-43C8-BF11-D1462868EAA2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FC8C3F07-93E9-5E9A-B637-4E8A7BED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C9718-413E-F1B0-28CA-62DABFB7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0870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7BED708-5A21-B49E-5272-2ED07BC79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958" y="2130478"/>
            <a:ext cx="18910563" cy="4297597"/>
          </a:xfrm>
        </p:spPr>
        <p:txBody>
          <a:bodyPr/>
          <a:lstStyle/>
          <a:p>
            <a:r>
              <a:rPr lang="da-DK" noProof="0" dirty="0"/>
              <a:t>Klik for at tilføje titel</a:t>
            </a:r>
            <a:endParaRPr lang="da-DK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FD131E-210C-4E77-AB3F-0C431E92212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18910567" cy="194639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5" y="8327670"/>
            <a:ext cx="1216117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321293" y="8327670"/>
            <a:ext cx="1216117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1EF04-7E63-418D-C84C-B1A2FAE4F69A}"/>
              </a:ext>
            </a:extLst>
          </p:cNvPr>
          <p:cNvSpPr/>
          <p:nvPr userDrawn="1"/>
        </p:nvSpPr>
        <p:spPr>
          <a:xfrm>
            <a:off x="22031678" y="2382771"/>
            <a:ext cx="8025706" cy="1366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0B816-0FF6-2888-2A06-4E6CC36A643D}"/>
              </a:ext>
            </a:extLst>
          </p:cNvPr>
          <p:cNvSpPr/>
          <p:nvPr userDrawn="1"/>
        </p:nvSpPr>
        <p:spPr>
          <a:xfrm>
            <a:off x="32886434" y="14780025"/>
            <a:ext cx="8025706" cy="1366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10" name="Date Placeholder 9" hidden="1">
            <a:extLst>
              <a:ext uri="{FF2B5EF4-FFF2-40B4-BE49-F238E27FC236}">
                <a16:creationId xmlns:a16="http://schemas.microsoft.com/office/drawing/2014/main" id="{8CF40219-741A-C437-58A7-3FA7D38254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7A9DAFC-CDC0-4644-B8A3-0483244B23D5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9E2EE2AF-9DC3-1D54-58D5-8AD1D1E6A5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0FEC85E-DE6D-AF4B-BFEB-C1CF4098AF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541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6" y="2382778"/>
            <a:ext cx="13392905" cy="24710741"/>
          </a:xfrm>
        </p:spPr>
        <p:txBody>
          <a:bodyPr/>
          <a:lstStyle>
            <a:lvl1pPr>
              <a:defRPr/>
            </a:lvl1pPr>
            <a:lvl5pPr>
              <a:defRPr/>
            </a:lvl5pPr>
            <a:lvl9pPr>
              <a:spcAft>
                <a:spcPts val="1800"/>
              </a:spcAft>
              <a:defRPr/>
            </a:lvl9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5"/>
            <a:r>
              <a:rPr lang="da-DK" noProof="0" dirty="0"/>
              <a:t>6</a:t>
            </a:r>
          </a:p>
          <a:p>
            <a:pPr lvl="6"/>
            <a:r>
              <a:rPr lang="da-DK" noProof="0" dirty="0"/>
              <a:t>7</a:t>
            </a:r>
          </a:p>
          <a:p>
            <a:pPr lvl="7"/>
            <a:r>
              <a:rPr lang="da-DK" noProof="0" dirty="0"/>
              <a:t>8</a:t>
            </a:r>
          </a:p>
          <a:p>
            <a:pPr lvl="8"/>
            <a:r>
              <a:rPr lang="da-DK" noProof="0" dirty="0"/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8637474" y="2382778"/>
            <a:ext cx="22260186" cy="247107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73C9-BF5D-4A9A-BB31-45BBB7BABAF7}" type="slidenum">
              <a:rPr lang="da-DK" noProof="0" smtClean="0"/>
              <a:t>‹nr.›</a:t>
            </a:fld>
            <a:endParaRPr lang="da-DK" noProof="0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8CF8BCC-965D-D933-092F-1C1DF599316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1631A70-73C9-4ECE-8E8E-CC4214161987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3CFC99D8-504F-C3C3-2C9B-7438EFECA9F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0669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noProof="0" dirty="0"/>
              <a:t>Klik for at tilføje titel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FD131E-210C-4E77-AB3F-0C431E92212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39002700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5" y="8327670"/>
            <a:ext cx="1216117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321288" y="8327670"/>
            <a:ext cx="12161180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A47524C8-699E-4B5E-AB71-B6D6427EF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742062" y="8327670"/>
            <a:ext cx="12155598" cy="18769043"/>
          </a:xfrm>
        </p:spPr>
        <p:txBody>
          <a:bodyPr/>
          <a:lstStyle/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Date Placeholder 8" hidden="1">
            <a:extLst>
              <a:ext uri="{FF2B5EF4-FFF2-40B4-BE49-F238E27FC236}">
                <a16:creationId xmlns:a16="http://schemas.microsoft.com/office/drawing/2014/main" id="{9E940699-9DC3-3C03-B5D8-979C6DD362C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8C18E8-EC54-4ABF-932F-BC8A9F865CBA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1" name="Footer Placeholder 10" hidden="1">
            <a:extLst>
              <a:ext uri="{FF2B5EF4-FFF2-40B4-BE49-F238E27FC236}">
                <a16:creationId xmlns:a16="http://schemas.microsoft.com/office/drawing/2014/main" id="{D9342211-01C2-C7B6-6B48-5D32E553A7B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261AA27-F7A4-5EAB-CD60-1786EF6A82F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3115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4958" y="2130478"/>
            <a:ext cx="39002696" cy="4297597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Klik for at tilføje titel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FD131E-210C-4E77-AB3F-0C431E92212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39002700" cy="194639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5" y="8327670"/>
            <a:ext cx="8796679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969044" y="8327670"/>
            <a:ext cx="8796679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A47524C8-699E-4B5E-AB71-B6D6427EF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032300" y="8327670"/>
            <a:ext cx="8796679" cy="18769043"/>
          </a:xfrm>
        </p:spPr>
        <p:txBody>
          <a:bodyPr/>
          <a:lstStyle/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indhold 11">
            <a:extLst>
              <a:ext uri="{FF2B5EF4-FFF2-40B4-BE49-F238E27FC236}">
                <a16:creationId xmlns:a16="http://schemas.microsoft.com/office/drawing/2014/main" id="{66D360B5-6A47-4066-986A-CCA5A12497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100975" y="8327670"/>
            <a:ext cx="8796679" cy="18769043"/>
          </a:xfrm>
        </p:spPr>
        <p:txBody>
          <a:bodyPr/>
          <a:lstStyle/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73C9-BF5D-4A9A-BB31-45BBB7BABAF7}" type="slidenum">
              <a:rPr lang="da-DK" noProof="0" smtClean="0"/>
              <a:t>‹nr.›</a:t>
            </a:fld>
            <a:endParaRPr lang="da-DK" noProof="0" dirty="0"/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241D23DA-C6FE-4B63-ADE6-C3E2D85CE0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563C5AF-72FE-4315-8C5E-1C248D752727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3" name="Footer Placeholder 12" hidden="1">
            <a:extLst>
              <a:ext uri="{FF2B5EF4-FFF2-40B4-BE49-F238E27FC236}">
                <a16:creationId xmlns:a16="http://schemas.microsoft.com/office/drawing/2014/main" id="{43064B61-889C-30B1-C8D1-4E05B7670ED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838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+ bille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F2DCE-0E5B-9EC4-2034-4BA0C13BA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960" y="2130478"/>
            <a:ext cx="18871555" cy="4297597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Klik for at tilføje titel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06F2622-3BCB-CDB9-B338-E1C84AD92F63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58" y="4481685"/>
            <a:ext cx="18871558" cy="194639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60" y="8327670"/>
            <a:ext cx="18871555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2E18F90B-45AC-4AA1-A0E1-56CC08EA170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031678" y="-15893"/>
            <a:ext cx="20791001" cy="30306998"/>
          </a:xfrm>
        </p:spPr>
        <p:txBody>
          <a:bodyPr tIns="720000" anchor="ctr" anchorCtr="0"/>
          <a:lstStyle>
            <a:lvl1pPr marL="0" indent="0" algn="ctr">
              <a:buNone/>
              <a:defRPr/>
            </a:lvl1pPr>
          </a:lstStyle>
          <a:p>
            <a:r>
              <a:rPr lang="da-DK" dirty="0"/>
              <a:t>Klik på ikonet for at tilføje et billede</a:t>
            </a:r>
          </a:p>
        </p:txBody>
      </p:sp>
      <p:sp>
        <p:nvSpPr>
          <p:cNvPr id="11" name="Pladsholder til dato 10" hidden="1">
            <a:extLst>
              <a:ext uri="{FF2B5EF4-FFF2-40B4-BE49-F238E27FC236}">
                <a16:creationId xmlns:a16="http://schemas.microsoft.com/office/drawing/2014/main" id="{3329EA38-59E7-476B-99DB-EFF819CD239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BDE13A9-3421-4A36-B8EC-CF08C58AB296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2" name="Pladsholder til sidefod 11" hidden="1">
            <a:extLst>
              <a:ext uri="{FF2B5EF4-FFF2-40B4-BE49-F238E27FC236}">
                <a16:creationId xmlns:a16="http://schemas.microsoft.com/office/drawing/2014/main" id="{D0F41375-B677-4290-A981-DBC58025E4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9372814B-C338-4241-BB49-3E8EFD5842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72262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+ bille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F2DCE-0E5B-9EC4-2034-4BA0C13BA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26105" y="2130478"/>
            <a:ext cx="18871555" cy="4297597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Klik for at tilføje titel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9F22BF8-3AAC-4A82-133C-E2B67F3DE22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2026096" y="4481685"/>
            <a:ext cx="18871558" cy="194639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026098" y="8327670"/>
            <a:ext cx="18871555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2E18F90B-45AC-4AA1-A0E1-56CC08EA170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5893"/>
            <a:ext cx="20791001" cy="30306998"/>
          </a:xfrm>
        </p:spPr>
        <p:txBody>
          <a:bodyPr tIns="36000"/>
          <a:lstStyle>
            <a:lvl1pPr marL="0" indent="0" algn="ctr">
              <a:buNone/>
              <a:defRPr/>
            </a:lvl1pPr>
          </a:lstStyle>
          <a:p>
            <a:r>
              <a:rPr lang="da-DK" dirty="0"/>
              <a:t>Klik på ikonet for at tilføje et billede</a:t>
            </a:r>
          </a:p>
        </p:txBody>
      </p:sp>
      <p:sp>
        <p:nvSpPr>
          <p:cNvPr id="11" name="Pladsholder til dato 10" hidden="1">
            <a:extLst>
              <a:ext uri="{FF2B5EF4-FFF2-40B4-BE49-F238E27FC236}">
                <a16:creationId xmlns:a16="http://schemas.microsoft.com/office/drawing/2014/main" id="{3329EA38-59E7-476B-99DB-EFF819CD239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FE100EA-947F-4408-BC52-A19BBE795A48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2" name="Pladsholder til sidefod 11" hidden="1">
            <a:extLst>
              <a:ext uri="{FF2B5EF4-FFF2-40B4-BE49-F238E27FC236}">
                <a16:creationId xmlns:a16="http://schemas.microsoft.com/office/drawing/2014/main" id="{D0F41375-B677-4290-A981-DBC58025E4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9372814B-C338-4241-BB49-3E8EFD5842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0509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+ bille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noProof="0" dirty="0"/>
              <a:t>Klik for at tilføje titel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FD131E-210C-4E77-AB3F-0C431E92212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39002700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5" y="8327670"/>
            <a:ext cx="25587515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5E291CCE-EE8A-4525-B4E3-2EEDCF7258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742060" y="8327670"/>
            <a:ext cx="12155595" cy="18769043"/>
          </a:xfrm>
        </p:spPr>
        <p:txBody>
          <a:bodyPr tIns="720000" anchor="ctr" anchorCtr="0"/>
          <a:lstStyle>
            <a:lvl1pPr marL="0" indent="0" algn="ctr">
              <a:buNone/>
              <a:defRPr/>
            </a:lvl1pPr>
          </a:lstStyle>
          <a:p>
            <a:r>
              <a:rPr lang="da-DK" dirty="0"/>
              <a:t>Klik på ikonet for at tilføje et billede</a:t>
            </a:r>
          </a:p>
        </p:txBody>
      </p:sp>
      <p:sp>
        <p:nvSpPr>
          <p:cNvPr id="9" name="Date Placeholder 8" hidden="1">
            <a:extLst>
              <a:ext uri="{FF2B5EF4-FFF2-40B4-BE49-F238E27FC236}">
                <a16:creationId xmlns:a16="http://schemas.microsoft.com/office/drawing/2014/main" id="{32C1E806-67BE-50CD-E7BC-C158E6171C8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0D16A4C-27FB-40E3-B776-781DAB12C65B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0" name="Footer Placeholder 9" hidden="1">
            <a:extLst>
              <a:ext uri="{FF2B5EF4-FFF2-40B4-BE49-F238E27FC236}">
                <a16:creationId xmlns:a16="http://schemas.microsoft.com/office/drawing/2014/main" id="{A21C6781-6EEE-D545-D9BB-AA8126C1F8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4872D4E-540F-9BC5-8985-B59DFB71073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7370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+ billed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4960" y="2130478"/>
            <a:ext cx="39008275" cy="4297597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Klik for at tilføje titel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8CAA23-E7F5-5D78-F53E-B3367211F2F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55" y="4481685"/>
            <a:ext cx="39008278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48" y="8327670"/>
            <a:ext cx="1886988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FEEFB41E-AE1C-BF09-70C7-3EB97B41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C8D0-813F-4CCE-88A3-301C2345EC9D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ED53C10F-C5C9-AC53-1C09-92076B22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73BE78-E3A5-3B1F-8713-92A05B26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3A07712D-7BEE-450F-0C7E-B4C734F0A56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031678" y="8327670"/>
            <a:ext cx="18865976" cy="18769043"/>
          </a:xfrm>
        </p:spPr>
        <p:txBody>
          <a:bodyPr tIns="720000" anchor="ctr" anchorCtr="0"/>
          <a:lstStyle>
            <a:lvl1pPr marL="0" indent="0" algn="ctr">
              <a:buNone/>
              <a:defRPr/>
            </a:lvl1pPr>
          </a:lstStyle>
          <a:p>
            <a:r>
              <a:rPr lang="da-DK" dirty="0"/>
              <a:t>Klik på ikonet for at tilføje et billede</a:t>
            </a:r>
          </a:p>
        </p:txBody>
      </p:sp>
    </p:spTree>
    <p:extLst>
      <p:ext uri="{BB962C8B-B14F-4D97-AF65-F5344CB8AC3E}">
        <p14:creationId xmlns:p14="http://schemas.microsoft.com/office/powerpoint/2010/main" val="2587074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noProof="0" dirty="0"/>
              <a:t>Klik for at tilføje titel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FD131E-210C-4E77-AB3F-0C431E92212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39002700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5" y="8327670"/>
            <a:ext cx="1216117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321297" y="8327670"/>
            <a:ext cx="1216117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5E291CCE-EE8A-4525-B4E3-2EEDCF7258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742060" y="8327670"/>
            <a:ext cx="12155595" cy="18769043"/>
          </a:xfrm>
        </p:spPr>
        <p:txBody>
          <a:bodyPr tIns="720000" anchor="ctr" anchorCtr="0"/>
          <a:lstStyle>
            <a:lvl1pPr marL="0" indent="0" algn="ctr">
              <a:buNone/>
              <a:defRPr/>
            </a:lvl1pPr>
          </a:lstStyle>
          <a:p>
            <a:r>
              <a:rPr lang="da-DK" dirty="0"/>
              <a:t>Klik på ikonet for at tilføje et billede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C1E806-67BE-50CD-E7BC-C158E6171C8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0D16A4C-27FB-40E3-B776-781DAB12C65B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0" name="Footer Placeholder 9" hidden="1">
            <a:extLst>
              <a:ext uri="{FF2B5EF4-FFF2-40B4-BE49-F238E27FC236}">
                <a16:creationId xmlns:a16="http://schemas.microsoft.com/office/drawing/2014/main" id="{A21C6781-6EEE-D545-D9BB-AA8126C1F8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4872D4E-540F-9BC5-8985-B59DFB71073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777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C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DE732993-DE79-494F-811F-184011AF6AC2}"/>
              </a:ext>
            </a:extLst>
          </p:cNvPr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4955" y="8391240"/>
            <a:ext cx="35753409" cy="9556770"/>
          </a:xfrm>
        </p:spPr>
        <p:txBody>
          <a:bodyPr anchor="t" anchorCtr="0"/>
          <a:lstStyle>
            <a:lvl1pPr algn="l">
              <a:lnSpc>
                <a:spcPct val="83000"/>
              </a:lnSpc>
              <a:defRPr sz="8000" b="0" spc="4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dirty="0"/>
              <a:t>Klik for at tilføje titel, maks. to linjer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94958" y="20044524"/>
            <a:ext cx="19506923" cy="4382662"/>
          </a:xfrm>
        </p:spPr>
        <p:txBody>
          <a:bodyPr/>
          <a:lstStyle>
            <a:lvl1pPr marL="0" indent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00" b="0" spc="6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49" name="Pladsholder til dato 2" hidden="1">
            <a:extLst>
              <a:ext uri="{FF2B5EF4-FFF2-40B4-BE49-F238E27FC236}">
                <a16:creationId xmlns:a16="http://schemas.microsoft.com/office/drawing/2014/main" id="{8BD5ADD0-05AC-45E1-B0BD-4B3A5874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36177B18-874F-402D-A8FD-700CBBEEBFAE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0" name="Pladsholder til sidefod 3" hidden="1">
            <a:extLst>
              <a:ext uri="{FF2B5EF4-FFF2-40B4-BE49-F238E27FC236}">
                <a16:creationId xmlns:a16="http://schemas.microsoft.com/office/drawing/2014/main" id="{E8FCE34B-C958-4A22-A174-0C4B00D6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51" name="Pladsholder til slidenummer 4" hidden="1">
            <a:extLst>
              <a:ext uri="{FF2B5EF4-FFF2-40B4-BE49-F238E27FC236}">
                <a16:creationId xmlns:a16="http://schemas.microsoft.com/office/drawing/2014/main" id="{7DF6F234-410B-4E2C-877B-37EC5E71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293CB4B1-7339-BAE7-30E4-A4D76CA91F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20938" y="1586815"/>
            <a:ext cx="6319453" cy="2247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7C4498-5F81-3F46-56D9-C9BEDC7A824C}"/>
              </a:ext>
            </a:extLst>
          </p:cNvPr>
          <p:cNvSpPr/>
          <p:nvPr userDrawn="1"/>
        </p:nvSpPr>
        <p:spPr>
          <a:xfrm>
            <a:off x="21396306" y="26410135"/>
            <a:ext cx="4019172" cy="683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FA470-A280-F194-3FFD-C65170F2E788}"/>
              </a:ext>
            </a:extLst>
          </p:cNvPr>
          <p:cNvSpPr/>
          <p:nvPr userDrawn="1"/>
        </p:nvSpPr>
        <p:spPr>
          <a:xfrm>
            <a:off x="17382709" y="27093512"/>
            <a:ext cx="4019172" cy="683378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3228524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3482" userDrawn="1">
          <p15:clr>
            <a:srgbClr val="A4A3A4"/>
          </p15:clr>
        </p15:guide>
        <p15:guide id="2" pos="23716" userDrawn="1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indhold + bille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noProof="0" dirty="0"/>
              <a:t>Klik for at tilføje titel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FD131E-210C-4E77-AB3F-0C431E92212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39002700" cy="194639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5" y="8327670"/>
            <a:ext cx="8796679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969044" y="8327670"/>
            <a:ext cx="8796679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A47524C8-699E-4B5E-AB71-B6D6427EF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032300" y="8327670"/>
            <a:ext cx="8796679" cy="18769043"/>
          </a:xfrm>
        </p:spPr>
        <p:txBody>
          <a:bodyPr/>
          <a:lstStyle/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BF0BF2F6-7ACA-4879-9E85-A997059F1A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100975" y="8327670"/>
            <a:ext cx="8796679" cy="18769043"/>
          </a:xfrm>
        </p:spPr>
        <p:txBody>
          <a:bodyPr/>
          <a:lstStyle/>
          <a:p>
            <a:r>
              <a:rPr lang="da-DK" dirty="0"/>
              <a:t>Klik på ikonet for at tilføje et billede</a:t>
            </a:r>
          </a:p>
        </p:txBody>
      </p:sp>
      <p:sp>
        <p:nvSpPr>
          <p:cNvPr id="9" name="Date Placeholder 8" hidden="1">
            <a:extLst>
              <a:ext uri="{FF2B5EF4-FFF2-40B4-BE49-F238E27FC236}">
                <a16:creationId xmlns:a16="http://schemas.microsoft.com/office/drawing/2014/main" id="{B2DA2180-0095-CC2D-8CDD-6FBD7272ED5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84C00D9-E0C0-4D39-8ACB-18135A06CFD7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E5B2AE3A-BA0B-08F4-FB02-92F00D2B70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944E8D7-08C2-9F7B-68C0-E4D5D674AD5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18448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indhold + bille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" y="15137606"/>
            <a:ext cx="21401878" cy="15137607"/>
          </a:xfrm>
        </p:spPr>
        <p:txBody>
          <a:bodyPr bIns="108000" anchor="ctr" anchorCtr="0"/>
          <a:lstStyle>
            <a:lvl1pPr algn="ctr">
              <a:defRPr/>
            </a:lvl1pPr>
          </a:lstStyle>
          <a:p>
            <a:r>
              <a:rPr lang="da-DK" noProof="0" dirty="0"/>
              <a:t>Klik for at tilføje titel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BF0BF2F6-7ACA-4879-9E85-A997059F1A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1396313" y="2"/>
            <a:ext cx="10695366" cy="15135713"/>
          </a:xfrm>
        </p:spPr>
        <p:txBody>
          <a:bodyPr lIns="0" tIns="540000" rIns="0" bIns="0" anchor="t" anchorCtr="0"/>
          <a:lstStyle>
            <a:lvl1pPr marL="0" indent="0" algn="ctr">
              <a:buNone/>
              <a:defRPr/>
            </a:lvl1pPr>
          </a:lstStyle>
          <a:p>
            <a:r>
              <a:rPr lang="da-DK" dirty="0"/>
              <a:t>Klik på ikonet for at tilføje et billede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6" y="2382778"/>
            <a:ext cx="17606232" cy="103650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ltGray">
          <a:xfrm>
            <a:off x="32090183" y="-7002"/>
            <a:ext cx="10705154" cy="15137607"/>
          </a:xfrm>
          <a:solidFill>
            <a:schemeClr val="accent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  <a:lvl6pPr algn="ctr">
              <a:defRPr>
                <a:solidFill>
                  <a:schemeClr val="bg1"/>
                </a:solidFill>
              </a:defRPr>
            </a:lvl6pPr>
            <a:lvl7pPr algn="ctr">
              <a:defRPr>
                <a:solidFill>
                  <a:schemeClr val="bg1"/>
                </a:solidFill>
              </a:defRPr>
            </a:lvl7pPr>
            <a:lvl8pPr algn="ctr">
              <a:defRPr>
                <a:solidFill>
                  <a:schemeClr val="bg1"/>
                </a:solidFill>
              </a:defRPr>
            </a:lvl8pPr>
            <a:lvl9pPr algn="ctr"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A47524C8-699E-4B5E-AB71-B6D6427EF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032300" y="17518484"/>
            <a:ext cx="18870933" cy="9575028"/>
          </a:xfrm>
        </p:spPr>
        <p:txBody>
          <a:bodyPr/>
          <a:lstStyle/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73C9-BF5D-4A9A-BB31-45BBB7BABAF7}" type="slidenum">
              <a:rPr lang="da-DK" noProof="0" smtClean="0"/>
              <a:t>‹nr.›</a:t>
            </a:fld>
            <a:endParaRPr lang="da-DK" noProof="0" dirty="0"/>
          </a:p>
        </p:txBody>
      </p:sp>
      <p:sp>
        <p:nvSpPr>
          <p:cNvPr id="13" name="Date Placeholder 12" hidden="1">
            <a:extLst>
              <a:ext uri="{FF2B5EF4-FFF2-40B4-BE49-F238E27FC236}">
                <a16:creationId xmlns:a16="http://schemas.microsoft.com/office/drawing/2014/main" id="{5862834D-317A-10C6-D724-BD82A8D0834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3D58485-5FD3-4DE0-AF68-3634AE5D5D23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73D703D1-0A9F-92FB-485A-69D764D781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4053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478" userDrawn="1">
          <p15:clr>
            <a:srgbClr val="A4A3A4"/>
          </p15:clr>
        </p15:guide>
        <p15:guide id="2" orient="horz" pos="9531" userDrawn="1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+ g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noProof="0" dirty="0"/>
              <a:t>Klik for at tilføje titel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FD131E-210C-4E77-AB3F-0C431E92212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39002700" cy="194639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 b="0">
                <a:solidFill>
                  <a:srgbClr val="14143C"/>
                </a:solidFill>
                <a:latin typeface="+mj-lt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94955" y="8327670"/>
            <a:ext cx="1216117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4" name="Pladsholder til tekst 9">
            <a:extLst>
              <a:ext uri="{FF2B5EF4-FFF2-40B4-BE49-F238E27FC236}">
                <a16:creationId xmlns:a16="http://schemas.microsoft.com/office/drawing/2014/main" id="{ED9CF80E-C466-005F-E4A7-B1AE898086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18354" y="9294936"/>
            <a:ext cx="25581147" cy="0"/>
          </a:xfrm>
          <a:custGeom>
            <a:avLst/>
            <a:gdLst>
              <a:gd name="connsiteX0" fmla="*/ 0 w 7299668"/>
              <a:gd name="connsiteY0" fmla="*/ 0 h 216000"/>
              <a:gd name="connsiteX1" fmla="*/ 7299668 w 7299668"/>
              <a:gd name="connsiteY1" fmla="*/ 0 h 216000"/>
              <a:gd name="connsiteX2" fmla="*/ 7299668 w 7299668"/>
              <a:gd name="connsiteY2" fmla="*/ 216000 h 216000"/>
              <a:gd name="connsiteX3" fmla="*/ 0 w 7299668"/>
              <a:gd name="connsiteY3" fmla="*/ 216000 h 216000"/>
              <a:gd name="connsiteX4" fmla="*/ 0 w 7299668"/>
              <a:gd name="connsiteY4" fmla="*/ 0 h 216000"/>
              <a:gd name="connsiteX0" fmla="*/ 7299668 w 7391108"/>
              <a:gd name="connsiteY0" fmla="*/ 216000 h 307440"/>
              <a:gd name="connsiteX1" fmla="*/ 0 w 7391108"/>
              <a:gd name="connsiteY1" fmla="*/ 216000 h 307440"/>
              <a:gd name="connsiteX2" fmla="*/ 0 w 7391108"/>
              <a:gd name="connsiteY2" fmla="*/ 0 h 307440"/>
              <a:gd name="connsiteX3" fmla="*/ 7299668 w 7391108"/>
              <a:gd name="connsiteY3" fmla="*/ 0 h 307440"/>
              <a:gd name="connsiteX4" fmla="*/ 7391108 w 7391108"/>
              <a:gd name="connsiteY4" fmla="*/ 307440 h 307440"/>
              <a:gd name="connsiteX0" fmla="*/ 7299668 w 7299668"/>
              <a:gd name="connsiteY0" fmla="*/ 216000 h 216000"/>
              <a:gd name="connsiteX1" fmla="*/ 0 w 7299668"/>
              <a:gd name="connsiteY1" fmla="*/ 216000 h 216000"/>
              <a:gd name="connsiteX2" fmla="*/ 0 w 7299668"/>
              <a:gd name="connsiteY2" fmla="*/ 0 h 216000"/>
              <a:gd name="connsiteX3" fmla="*/ 7299668 w 7299668"/>
              <a:gd name="connsiteY3" fmla="*/ 0 h 216000"/>
              <a:gd name="connsiteX0" fmla="*/ 7299668 w 7299668"/>
              <a:gd name="connsiteY0" fmla="*/ 216000 h 216000"/>
              <a:gd name="connsiteX1" fmla="*/ 0 w 7299668"/>
              <a:gd name="connsiteY1" fmla="*/ 216000 h 216000"/>
              <a:gd name="connsiteX2" fmla="*/ 0 w 7299668"/>
              <a:gd name="connsiteY2" fmla="*/ 0 h 216000"/>
              <a:gd name="connsiteX0" fmla="*/ 7299668 w 7299668"/>
              <a:gd name="connsiteY0" fmla="*/ 0 h 0"/>
              <a:gd name="connsiteX1" fmla="*/ 0 w 729966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99668">
                <a:moveTo>
                  <a:pt x="7299668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0" bIns="410400"/>
          <a:lstStyle>
            <a:lvl1pPr marL="0" indent="0">
              <a:spcAft>
                <a:spcPts val="0"/>
              </a:spcAft>
              <a:buNone/>
              <a:defRPr sz="1000" b="1">
                <a:latin typeface="+mj-lt"/>
              </a:defRPr>
            </a:lvl1pPr>
            <a:lvl2pPr marL="0" indent="0">
              <a:buNone/>
              <a:defRPr sz="1200">
                <a:latin typeface="+mj-lt"/>
              </a:defRPr>
            </a:lvl2pPr>
            <a:lvl3pPr marL="0" indent="0">
              <a:buNone/>
              <a:defRPr sz="1200">
                <a:latin typeface="+mj-lt"/>
              </a:defRPr>
            </a:lvl3pPr>
            <a:lvl4pPr marL="0" indent="0">
              <a:buNone/>
              <a:defRPr sz="1200">
                <a:latin typeface="+mj-lt"/>
              </a:defRPr>
            </a:lvl4pPr>
            <a:lvl5pPr marL="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da-DK" dirty="0"/>
              <a:t>Klik for at tilføje diagram titel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315721" y="9344790"/>
            <a:ext cx="25581933" cy="15892500"/>
          </a:xfrm>
        </p:spPr>
        <p:txBody>
          <a:bodyPr tIns="36000"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diagram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7BF362E8-D6C0-4A44-9505-68ACB802BA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315725" y="25320931"/>
            <a:ext cx="25581933" cy="1772583"/>
          </a:xfrm>
          <a:custGeom>
            <a:avLst/>
            <a:gdLst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7294562 w 7294562"/>
              <a:gd name="connsiteY2" fmla="*/ 365017 h 365017"/>
              <a:gd name="connsiteX3" fmla="*/ 0 w 7294562"/>
              <a:gd name="connsiteY3" fmla="*/ 365017 h 365017"/>
              <a:gd name="connsiteX4" fmla="*/ 0 w 7294562"/>
              <a:gd name="connsiteY4" fmla="*/ 0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7294562 w 7294562"/>
              <a:gd name="connsiteY2" fmla="*/ 365017 h 365017"/>
              <a:gd name="connsiteX3" fmla="*/ 0 w 7294562"/>
              <a:gd name="connsiteY3" fmla="*/ 365017 h 365017"/>
              <a:gd name="connsiteX4" fmla="*/ 91440 w 7294562"/>
              <a:gd name="connsiteY4" fmla="*/ 91440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0 w 7294562"/>
              <a:gd name="connsiteY2" fmla="*/ 365017 h 365017"/>
              <a:gd name="connsiteX3" fmla="*/ 91440 w 7294562"/>
              <a:gd name="connsiteY3" fmla="*/ 91440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0 w 7294562"/>
              <a:gd name="connsiteY2" fmla="*/ 365017 h 365017"/>
              <a:gd name="connsiteX3" fmla="*/ 91440 w 7294562"/>
              <a:gd name="connsiteY3" fmla="*/ 91440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0 w 7294562"/>
              <a:gd name="connsiteY2" fmla="*/ 365017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0 w 7294562"/>
              <a:gd name="connsiteY2" fmla="*/ 365017 h 365017"/>
              <a:gd name="connsiteX0" fmla="*/ 0 w 7294562"/>
              <a:gd name="connsiteY0" fmla="*/ 0 h 0"/>
              <a:gd name="connsiteX1" fmla="*/ 7294562 w 729456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94562">
                <a:moveTo>
                  <a:pt x="0" y="0"/>
                </a:moveTo>
                <a:lnTo>
                  <a:pt x="7294562" y="0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tIns="180000"/>
          <a:lstStyle>
            <a:lvl1pPr marL="0" indent="0">
              <a:spcAft>
                <a:spcPts val="0"/>
              </a:spcAft>
              <a:buFontTx/>
              <a:buNone/>
              <a:defRPr sz="1000"/>
            </a:lvl1pPr>
            <a:lvl2pPr marL="0" indent="0">
              <a:spcAft>
                <a:spcPts val="0"/>
              </a:spcAft>
              <a:buFontTx/>
              <a:buNone/>
              <a:defRPr sz="1200"/>
            </a:lvl2pPr>
            <a:lvl3pPr marL="0" indent="0">
              <a:spcAft>
                <a:spcPts val="0"/>
              </a:spcAft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</a:lstStyle>
          <a:p>
            <a:pPr lvl="0"/>
            <a:r>
              <a:rPr lang="da-DK" dirty="0"/>
              <a:t>Klik for at tilføje kilde: </a:t>
            </a:r>
          </a:p>
        </p:txBody>
      </p:sp>
      <p:sp>
        <p:nvSpPr>
          <p:cNvPr id="9" name="Date Placeholder 8" hidden="1">
            <a:extLst>
              <a:ext uri="{FF2B5EF4-FFF2-40B4-BE49-F238E27FC236}">
                <a16:creationId xmlns:a16="http://schemas.microsoft.com/office/drawing/2014/main" id="{B3B1353B-70A6-CE76-FD6F-6B9BC17C7D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E5100A0-29F8-4E7C-BCD2-828C2DCE7635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0" name="Footer Placeholder 9" hidden="1">
            <a:extLst>
              <a:ext uri="{FF2B5EF4-FFF2-40B4-BE49-F238E27FC236}">
                <a16:creationId xmlns:a16="http://schemas.microsoft.com/office/drawing/2014/main" id="{AFDFEA4C-C26C-D370-44A4-9558A4264FB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33C7D3-787B-7B2C-BF99-45A987D673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18796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g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noProof="0" dirty="0"/>
              <a:t>Klik for at tilføje titel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FD131E-210C-4E77-AB3F-0C431E92212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39002700" cy="194639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 b="0">
                <a:solidFill>
                  <a:srgbClr val="14143C"/>
                </a:solidFill>
                <a:latin typeface="+mj-lt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4" name="Pladsholder til tekst 9">
            <a:extLst>
              <a:ext uri="{FF2B5EF4-FFF2-40B4-BE49-F238E27FC236}">
                <a16:creationId xmlns:a16="http://schemas.microsoft.com/office/drawing/2014/main" id="{ED9CF80E-C466-005F-E4A7-B1AE898086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887" y="7979624"/>
            <a:ext cx="32481989" cy="0"/>
          </a:xfrm>
          <a:custGeom>
            <a:avLst/>
            <a:gdLst>
              <a:gd name="connsiteX0" fmla="*/ 0 w 7299668"/>
              <a:gd name="connsiteY0" fmla="*/ 0 h 216000"/>
              <a:gd name="connsiteX1" fmla="*/ 7299668 w 7299668"/>
              <a:gd name="connsiteY1" fmla="*/ 0 h 216000"/>
              <a:gd name="connsiteX2" fmla="*/ 7299668 w 7299668"/>
              <a:gd name="connsiteY2" fmla="*/ 216000 h 216000"/>
              <a:gd name="connsiteX3" fmla="*/ 0 w 7299668"/>
              <a:gd name="connsiteY3" fmla="*/ 216000 h 216000"/>
              <a:gd name="connsiteX4" fmla="*/ 0 w 7299668"/>
              <a:gd name="connsiteY4" fmla="*/ 0 h 216000"/>
              <a:gd name="connsiteX0" fmla="*/ 7299668 w 7391108"/>
              <a:gd name="connsiteY0" fmla="*/ 216000 h 307440"/>
              <a:gd name="connsiteX1" fmla="*/ 0 w 7391108"/>
              <a:gd name="connsiteY1" fmla="*/ 216000 h 307440"/>
              <a:gd name="connsiteX2" fmla="*/ 0 w 7391108"/>
              <a:gd name="connsiteY2" fmla="*/ 0 h 307440"/>
              <a:gd name="connsiteX3" fmla="*/ 7299668 w 7391108"/>
              <a:gd name="connsiteY3" fmla="*/ 0 h 307440"/>
              <a:gd name="connsiteX4" fmla="*/ 7391108 w 7391108"/>
              <a:gd name="connsiteY4" fmla="*/ 307440 h 307440"/>
              <a:gd name="connsiteX0" fmla="*/ 7299668 w 7299668"/>
              <a:gd name="connsiteY0" fmla="*/ 216000 h 216000"/>
              <a:gd name="connsiteX1" fmla="*/ 0 w 7299668"/>
              <a:gd name="connsiteY1" fmla="*/ 216000 h 216000"/>
              <a:gd name="connsiteX2" fmla="*/ 0 w 7299668"/>
              <a:gd name="connsiteY2" fmla="*/ 0 h 216000"/>
              <a:gd name="connsiteX3" fmla="*/ 7299668 w 7299668"/>
              <a:gd name="connsiteY3" fmla="*/ 0 h 216000"/>
              <a:gd name="connsiteX0" fmla="*/ 7299668 w 7299668"/>
              <a:gd name="connsiteY0" fmla="*/ 216000 h 216000"/>
              <a:gd name="connsiteX1" fmla="*/ 0 w 7299668"/>
              <a:gd name="connsiteY1" fmla="*/ 216000 h 216000"/>
              <a:gd name="connsiteX2" fmla="*/ 0 w 7299668"/>
              <a:gd name="connsiteY2" fmla="*/ 0 h 216000"/>
              <a:gd name="connsiteX0" fmla="*/ 7299668 w 7299668"/>
              <a:gd name="connsiteY0" fmla="*/ 0 h 0"/>
              <a:gd name="connsiteX1" fmla="*/ 0 w 729966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99668">
                <a:moveTo>
                  <a:pt x="7299668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0" bIns="579600"/>
          <a:lstStyle>
            <a:lvl1pPr marL="0" indent="0" algn="ctr">
              <a:spcAft>
                <a:spcPts val="0"/>
              </a:spcAft>
              <a:buNone/>
              <a:defRPr sz="1000" b="1">
                <a:latin typeface="+mj-lt"/>
              </a:defRPr>
            </a:lvl1pPr>
            <a:lvl2pPr marL="0" indent="0">
              <a:buNone/>
              <a:defRPr sz="1200">
                <a:latin typeface="+mj-lt"/>
              </a:defRPr>
            </a:lvl2pPr>
            <a:lvl3pPr marL="0" indent="0">
              <a:buNone/>
              <a:defRPr sz="1200">
                <a:latin typeface="+mj-lt"/>
              </a:defRPr>
            </a:lvl3pPr>
            <a:lvl4pPr marL="0" indent="0">
              <a:buNone/>
              <a:defRPr sz="1200">
                <a:latin typeface="+mj-lt"/>
              </a:defRPr>
            </a:lvl4pPr>
            <a:lvl5pPr marL="0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da-DK" dirty="0"/>
              <a:t>Klik for at tilføje diagram titel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0887" y="8029480"/>
            <a:ext cx="32481989" cy="17291442"/>
          </a:xfrm>
        </p:spPr>
        <p:txBody>
          <a:bodyPr tIns="36000"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diagram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" name="Pladsholder til tekst 11">
            <a:extLst>
              <a:ext uri="{FF2B5EF4-FFF2-40B4-BE49-F238E27FC236}">
                <a16:creationId xmlns:a16="http://schemas.microsoft.com/office/drawing/2014/main" id="{B39A54DB-FABE-5045-41CF-6CF45BB15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0891" y="25320931"/>
            <a:ext cx="32481989" cy="1772583"/>
          </a:xfrm>
          <a:custGeom>
            <a:avLst/>
            <a:gdLst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7294562 w 7294562"/>
              <a:gd name="connsiteY2" fmla="*/ 365017 h 365017"/>
              <a:gd name="connsiteX3" fmla="*/ 0 w 7294562"/>
              <a:gd name="connsiteY3" fmla="*/ 365017 h 365017"/>
              <a:gd name="connsiteX4" fmla="*/ 0 w 7294562"/>
              <a:gd name="connsiteY4" fmla="*/ 0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7294562 w 7294562"/>
              <a:gd name="connsiteY2" fmla="*/ 365017 h 365017"/>
              <a:gd name="connsiteX3" fmla="*/ 0 w 7294562"/>
              <a:gd name="connsiteY3" fmla="*/ 365017 h 365017"/>
              <a:gd name="connsiteX4" fmla="*/ 91440 w 7294562"/>
              <a:gd name="connsiteY4" fmla="*/ 91440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0 w 7294562"/>
              <a:gd name="connsiteY2" fmla="*/ 365017 h 365017"/>
              <a:gd name="connsiteX3" fmla="*/ 91440 w 7294562"/>
              <a:gd name="connsiteY3" fmla="*/ 91440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0 w 7294562"/>
              <a:gd name="connsiteY2" fmla="*/ 365017 h 365017"/>
              <a:gd name="connsiteX3" fmla="*/ 91440 w 7294562"/>
              <a:gd name="connsiteY3" fmla="*/ 91440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0 w 7294562"/>
              <a:gd name="connsiteY2" fmla="*/ 365017 h 365017"/>
              <a:gd name="connsiteX0" fmla="*/ 0 w 7294562"/>
              <a:gd name="connsiteY0" fmla="*/ 0 h 365017"/>
              <a:gd name="connsiteX1" fmla="*/ 7294562 w 7294562"/>
              <a:gd name="connsiteY1" fmla="*/ 0 h 365017"/>
              <a:gd name="connsiteX2" fmla="*/ 0 w 7294562"/>
              <a:gd name="connsiteY2" fmla="*/ 365017 h 365017"/>
              <a:gd name="connsiteX0" fmla="*/ 0 w 7294562"/>
              <a:gd name="connsiteY0" fmla="*/ 0 h 0"/>
              <a:gd name="connsiteX1" fmla="*/ 7294562 w 729456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94562">
                <a:moveTo>
                  <a:pt x="0" y="0"/>
                </a:moveTo>
                <a:lnTo>
                  <a:pt x="7294562" y="0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tIns="180000"/>
          <a:lstStyle>
            <a:lvl1pPr marL="0" indent="0">
              <a:spcAft>
                <a:spcPts val="0"/>
              </a:spcAft>
              <a:buFontTx/>
              <a:buNone/>
              <a:defRPr sz="1000"/>
            </a:lvl1pPr>
            <a:lvl2pPr marL="0" indent="0">
              <a:spcAft>
                <a:spcPts val="0"/>
              </a:spcAft>
              <a:buFontTx/>
              <a:buNone/>
              <a:defRPr sz="1200"/>
            </a:lvl2pPr>
            <a:lvl3pPr marL="0" indent="0">
              <a:spcAft>
                <a:spcPts val="0"/>
              </a:spcAft>
              <a:buFontTx/>
              <a:buNone/>
              <a:defRPr sz="1200"/>
            </a:lvl3pPr>
            <a:lvl4pPr marL="0" indent="0">
              <a:buFontTx/>
              <a:buNone/>
              <a:defRPr sz="1200"/>
            </a:lvl4pPr>
            <a:lvl5pPr marL="0" indent="0">
              <a:buFontTx/>
              <a:buNone/>
              <a:defRPr sz="1200"/>
            </a:lvl5pPr>
          </a:lstStyle>
          <a:p>
            <a:pPr lvl="0"/>
            <a:r>
              <a:rPr lang="da-DK" dirty="0"/>
              <a:t>Klik for at tilføje kilde: </a:t>
            </a:r>
          </a:p>
        </p:txBody>
      </p:sp>
      <p:sp>
        <p:nvSpPr>
          <p:cNvPr id="9" name="Date Placeholder 8" hidden="1">
            <a:extLst>
              <a:ext uri="{FF2B5EF4-FFF2-40B4-BE49-F238E27FC236}">
                <a16:creationId xmlns:a16="http://schemas.microsoft.com/office/drawing/2014/main" id="{1DF84BB0-6B71-3907-02D4-B1D850EA87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210BDD6-03C5-4CFB-9C98-1CC9F22F28EF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0" name="Footer Placeholder 9" hidden="1">
            <a:extLst>
              <a:ext uri="{FF2B5EF4-FFF2-40B4-BE49-F238E27FC236}">
                <a16:creationId xmlns:a16="http://schemas.microsoft.com/office/drawing/2014/main" id="{500DB0EF-DB9E-6B4D-0C04-FED0C738CB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7F1EF7-12D1-E67D-275C-BF7A1FDB39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254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ikon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F733B-26EF-F164-4A91-37E64BF81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0F42897-5D6E-58F2-0DCC-D1BDEB7012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6F6EFE-692E-419D-A132-AC6EC6D69E89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54A3085D-3DBA-3BCA-2EA7-89C3C85446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1. kasse">
            <a:extLst>
              <a:ext uri="{FF2B5EF4-FFF2-40B4-BE49-F238E27FC236}">
                <a16:creationId xmlns:a16="http://schemas.microsoft.com/office/drawing/2014/main" id="{147D1203-D2A5-CC75-2598-A46233894536}"/>
              </a:ext>
            </a:extLst>
          </p:cNvPr>
          <p:cNvSpPr/>
          <p:nvPr userDrawn="1"/>
        </p:nvSpPr>
        <p:spPr>
          <a:xfrm>
            <a:off x="5244583" y="8311667"/>
            <a:ext cx="10165497" cy="16791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7" name="2. kasse">
            <a:extLst>
              <a:ext uri="{FF2B5EF4-FFF2-40B4-BE49-F238E27FC236}">
                <a16:creationId xmlns:a16="http://schemas.microsoft.com/office/drawing/2014/main" id="{6B313F91-BD1A-128F-82D5-42DBADB518F0}"/>
              </a:ext>
            </a:extLst>
          </p:cNvPr>
          <p:cNvSpPr/>
          <p:nvPr userDrawn="1"/>
        </p:nvSpPr>
        <p:spPr>
          <a:xfrm>
            <a:off x="16340744" y="8311674"/>
            <a:ext cx="10111125" cy="167915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8" name="3. kasse">
            <a:extLst>
              <a:ext uri="{FF2B5EF4-FFF2-40B4-BE49-F238E27FC236}">
                <a16:creationId xmlns:a16="http://schemas.microsoft.com/office/drawing/2014/main" id="{5B00BFE1-2867-E904-57F1-F23071EBAADB}"/>
              </a:ext>
            </a:extLst>
          </p:cNvPr>
          <p:cNvSpPr/>
          <p:nvPr userDrawn="1"/>
        </p:nvSpPr>
        <p:spPr>
          <a:xfrm>
            <a:off x="27439066" y="8311667"/>
            <a:ext cx="10111125" cy="16791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cxnSp>
        <p:nvCxnSpPr>
          <p:cNvPr id="19" name="Lige pilforbindelse 16">
            <a:extLst>
              <a:ext uri="{FF2B5EF4-FFF2-40B4-BE49-F238E27FC236}">
                <a16:creationId xmlns:a16="http://schemas.microsoft.com/office/drawing/2014/main" id="{5B58C8CD-FB15-9267-B1D1-5FBA295CCF49}"/>
              </a:ext>
            </a:extLst>
          </p:cNvPr>
          <p:cNvCxnSpPr>
            <a:cxnSpLocks/>
          </p:cNvCxnSpPr>
          <p:nvPr userDrawn="1"/>
        </p:nvCxnSpPr>
        <p:spPr>
          <a:xfrm>
            <a:off x="14817466" y="10398697"/>
            <a:ext cx="2066619" cy="0"/>
          </a:xfrm>
          <a:prstGeom prst="straightConnector1">
            <a:avLst/>
          </a:prstGeom>
          <a:ln w="9525" cap="rnd">
            <a:solidFill>
              <a:schemeClr val="accent1"/>
            </a:solidFill>
            <a:round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7">
            <a:extLst>
              <a:ext uri="{FF2B5EF4-FFF2-40B4-BE49-F238E27FC236}">
                <a16:creationId xmlns:a16="http://schemas.microsoft.com/office/drawing/2014/main" id="{62DBAEA5-82EB-00D7-282C-137E3F48E27E}"/>
              </a:ext>
            </a:extLst>
          </p:cNvPr>
          <p:cNvCxnSpPr>
            <a:cxnSpLocks/>
          </p:cNvCxnSpPr>
          <p:nvPr userDrawn="1"/>
        </p:nvCxnSpPr>
        <p:spPr>
          <a:xfrm>
            <a:off x="26004397" y="10398697"/>
            <a:ext cx="2066619" cy="0"/>
          </a:xfrm>
          <a:prstGeom prst="straightConnector1">
            <a:avLst/>
          </a:prstGeom>
          <a:ln w="9525" cap="rnd">
            <a:solidFill>
              <a:schemeClr val="accent1"/>
            </a:solidFill>
            <a:round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3195DA31-5B00-4DCB-3857-062351090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960" y="2130478"/>
            <a:ext cx="38991339" cy="4297597"/>
          </a:xfrm>
        </p:spPr>
        <p:txBody>
          <a:bodyPr/>
          <a:lstStyle/>
          <a:p>
            <a:r>
              <a:rPr lang="da-DK" noProof="0" dirty="0"/>
              <a:t>Klik for at tilføje titel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3FEE22C-34A3-DCB6-7B9D-A15FD5194194}"/>
              </a:ext>
            </a:extLst>
          </p:cNvPr>
          <p:cNvSpPr>
            <a:spLocks noGrp="1"/>
          </p:cNvSpPr>
          <p:nvPr>
            <p:ph type="subTitle" idx="25" hasCustomPrompt="1"/>
          </p:nvPr>
        </p:nvSpPr>
        <p:spPr>
          <a:xfrm>
            <a:off x="1894960" y="4481685"/>
            <a:ext cx="38991339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050A3F6-D0CF-44E7-293C-81403AA223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12990" y="15735085"/>
            <a:ext cx="8828669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AC0B12F-1251-1C22-FB36-ECF16DEEF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17750" y="17378868"/>
            <a:ext cx="8819148" cy="6882362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40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90327D1-ACC7-9EC2-8926-ACA888CE8B1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296523" y="11957694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87F3E6AD-B3D9-FDD6-0E16-6AB140A294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972689" y="15735085"/>
            <a:ext cx="8847234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2" name="Text Placeholder 33">
            <a:extLst>
              <a:ext uri="{FF2B5EF4-FFF2-40B4-BE49-F238E27FC236}">
                <a16:creationId xmlns:a16="http://schemas.microsoft.com/office/drawing/2014/main" id="{10B2745F-E683-C5D2-23E3-3282CF9F8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972689" y="17378868"/>
            <a:ext cx="8847234" cy="6882362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40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3" name="Picture Placeholder 35">
            <a:extLst>
              <a:ext uri="{FF2B5EF4-FFF2-40B4-BE49-F238E27FC236}">
                <a16:creationId xmlns:a16="http://schemas.microsoft.com/office/drawing/2014/main" id="{8E7EBE3C-26EE-0BBF-D745-CDC266DD68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0364080" y="11957694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76BE3781-2846-C171-C1ED-2D9907D95C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055652" y="15735085"/>
            <a:ext cx="8847234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878C646E-2438-1630-1EE7-30B998EE53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055652" y="17378868"/>
            <a:ext cx="8847234" cy="6882362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40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6" name="Picture Placeholder 41">
            <a:extLst>
              <a:ext uri="{FF2B5EF4-FFF2-40B4-BE49-F238E27FC236}">
                <a16:creationId xmlns:a16="http://schemas.microsoft.com/office/drawing/2014/main" id="{14A5E10C-3FD1-2E81-F6DD-67EC9118EF6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31468156" y="11957694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22" name="Text Placeholder 51">
            <a:extLst>
              <a:ext uri="{FF2B5EF4-FFF2-40B4-BE49-F238E27FC236}">
                <a16:creationId xmlns:a16="http://schemas.microsoft.com/office/drawing/2014/main" id="{95EF548E-4562-4D1A-8646-5D027E654F4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03704" y="9795188"/>
            <a:ext cx="8847234" cy="1289226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50" b="0" cap="all" spc="20" baseline="0">
                <a:latin typeface="+mj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23" name="Text Placeholder 55">
            <a:extLst>
              <a:ext uri="{FF2B5EF4-FFF2-40B4-BE49-F238E27FC236}">
                <a16:creationId xmlns:a16="http://schemas.microsoft.com/office/drawing/2014/main" id="{409DFB3F-6CCC-87DA-F0C7-253D41705D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72689" y="9795188"/>
            <a:ext cx="8860526" cy="1287293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 b="0" cap="all" spc="20" baseline="0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82F6B5A5-2172-685C-E7DD-3951102413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055652" y="9795188"/>
            <a:ext cx="8847234" cy="1287293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 cap="all" spc="20" baseline="0">
                <a:latin typeface="+mj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1422840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ikon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. kasse">
            <a:extLst>
              <a:ext uri="{FF2B5EF4-FFF2-40B4-BE49-F238E27FC236}">
                <a16:creationId xmlns:a16="http://schemas.microsoft.com/office/drawing/2014/main" id="{567878C0-F378-D456-BB84-5073DA94CBD7}"/>
              </a:ext>
            </a:extLst>
          </p:cNvPr>
          <p:cNvSpPr/>
          <p:nvPr userDrawn="1"/>
        </p:nvSpPr>
        <p:spPr>
          <a:xfrm>
            <a:off x="14256686" y="0"/>
            <a:ext cx="14251203" cy="30275213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F733B-26EF-F164-4A91-37E64BF81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0F42897-5D6E-58F2-0DCC-D1BDEB7012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6F6EFE-692E-419D-A132-AC6EC6D69E89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54A3085D-3DBA-3BCA-2EA7-89C3C85446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050A3F6-D0CF-44E7-293C-81403AA223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4959" y="15372546"/>
            <a:ext cx="10465014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AC0B12F-1251-1C22-FB36-ECF16DEEF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0604" y="16807774"/>
            <a:ext cx="10465014" cy="10285745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90327D1-ACC7-9EC2-8926-ACA888CE8B1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7231" y="11595155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87F3E6AD-B3D9-FDD6-0E16-6AB140A294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149781" y="15372546"/>
            <a:ext cx="10465014" cy="1435225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2" name="Text Placeholder 33">
            <a:extLst>
              <a:ext uri="{FF2B5EF4-FFF2-40B4-BE49-F238E27FC236}">
                <a16:creationId xmlns:a16="http://schemas.microsoft.com/office/drawing/2014/main" id="{10B2745F-E683-C5D2-23E3-3282CF9F8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49781" y="16807774"/>
            <a:ext cx="10465014" cy="10285745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3" name="Picture Placeholder 35">
            <a:extLst>
              <a:ext uri="{FF2B5EF4-FFF2-40B4-BE49-F238E27FC236}">
                <a16:creationId xmlns:a16="http://schemas.microsoft.com/office/drawing/2014/main" id="{8E7EBE3C-26EE-0BBF-D745-CDC266DD68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0371175" y="11595155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76BE3781-2846-C171-C1ED-2D9907D95C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38219" y="15372546"/>
            <a:ext cx="10465014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878C646E-2438-1630-1EE7-30B998EE53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38219" y="16807774"/>
            <a:ext cx="10465014" cy="10285745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6" name="Picture Placeholder 41">
            <a:extLst>
              <a:ext uri="{FF2B5EF4-FFF2-40B4-BE49-F238E27FC236}">
                <a16:creationId xmlns:a16="http://schemas.microsoft.com/office/drawing/2014/main" id="{14A5E10C-3FD1-2E81-F6DD-67EC9118EF6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34659613" y="11595155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</p:spTree>
    <p:extLst>
      <p:ext uri="{BB962C8B-B14F-4D97-AF65-F5344CB8AC3E}">
        <p14:creationId xmlns:p14="http://schemas.microsoft.com/office/powerpoint/2010/main" val="585749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tre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. kasse">
            <a:extLst>
              <a:ext uri="{FF2B5EF4-FFF2-40B4-BE49-F238E27FC236}">
                <a16:creationId xmlns:a16="http://schemas.microsoft.com/office/drawing/2014/main" id="{1E895583-4FFF-075F-E7E5-0B55FD3A1D32}"/>
              </a:ext>
            </a:extLst>
          </p:cNvPr>
          <p:cNvSpPr/>
          <p:nvPr userDrawn="1"/>
        </p:nvSpPr>
        <p:spPr>
          <a:xfrm>
            <a:off x="15315722" y="0"/>
            <a:ext cx="9163207" cy="302911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>
              <a:solidFill>
                <a:srgbClr val="E3DBDB"/>
              </a:solidFill>
            </a:endParaRPr>
          </a:p>
        </p:txBody>
      </p:sp>
      <p:sp>
        <p:nvSpPr>
          <p:cNvPr id="9" name="2. kasse">
            <a:extLst>
              <a:ext uri="{FF2B5EF4-FFF2-40B4-BE49-F238E27FC236}">
                <a16:creationId xmlns:a16="http://schemas.microsoft.com/office/drawing/2014/main" id="{2CE7AD03-94D2-B673-8071-816552144765}"/>
              </a:ext>
            </a:extLst>
          </p:cNvPr>
          <p:cNvSpPr/>
          <p:nvPr userDrawn="1"/>
        </p:nvSpPr>
        <p:spPr>
          <a:xfrm>
            <a:off x="24478139" y="0"/>
            <a:ext cx="9163207" cy="302911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0" name="3. kasse">
            <a:extLst>
              <a:ext uri="{FF2B5EF4-FFF2-40B4-BE49-F238E27FC236}">
                <a16:creationId xmlns:a16="http://schemas.microsoft.com/office/drawing/2014/main" id="{CE38BEAB-0344-153E-21FF-1F78A9C7D196}"/>
              </a:ext>
            </a:extLst>
          </p:cNvPr>
          <p:cNvSpPr/>
          <p:nvPr userDrawn="1"/>
        </p:nvSpPr>
        <p:spPr>
          <a:xfrm>
            <a:off x="33640556" y="0"/>
            <a:ext cx="9163207" cy="30291106"/>
          </a:xfrm>
          <a:prstGeom prst="rect">
            <a:avLst/>
          </a:prstGeom>
          <a:solidFill>
            <a:srgbClr val="F1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cxnSp>
        <p:nvCxnSpPr>
          <p:cNvPr id="21" name="Lige pilforbindelse 42">
            <a:extLst>
              <a:ext uri="{FF2B5EF4-FFF2-40B4-BE49-F238E27FC236}">
                <a16:creationId xmlns:a16="http://schemas.microsoft.com/office/drawing/2014/main" id="{EE6ACC4E-13E5-61AB-15C2-358DB8248E0B}"/>
              </a:ext>
            </a:extLst>
          </p:cNvPr>
          <p:cNvCxnSpPr>
            <a:cxnSpLocks/>
          </p:cNvCxnSpPr>
          <p:nvPr userDrawn="1"/>
        </p:nvCxnSpPr>
        <p:spPr>
          <a:xfrm>
            <a:off x="23709681" y="3772575"/>
            <a:ext cx="1536206" cy="0"/>
          </a:xfrm>
          <a:prstGeom prst="straightConnector1">
            <a:avLst/>
          </a:prstGeom>
          <a:ln w="9525" cap="rnd">
            <a:solidFill>
              <a:schemeClr val="accent1"/>
            </a:solidFill>
            <a:round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ge pilforbindelse 43">
            <a:extLst>
              <a:ext uri="{FF2B5EF4-FFF2-40B4-BE49-F238E27FC236}">
                <a16:creationId xmlns:a16="http://schemas.microsoft.com/office/drawing/2014/main" id="{1DC95D92-318D-F697-61A7-FCFDCB29EAA8}"/>
              </a:ext>
            </a:extLst>
          </p:cNvPr>
          <p:cNvCxnSpPr>
            <a:cxnSpLocks/>
          </p:cNvCxnSpPr>
          <p:nvPr userDrawn="1"/>
        </p:nvCxnSpPr>
        <p:spPr>
          <a:xfrm>
            <a:off x="32870351" y="3772575"/>
            <a:ext cx="1541947" cy="0"/>
          </a:xfrm>
          <a:prstGeom prst="straightConnector1">
            <a:avLst/>
          </a:prstGeom>
          <a:ln w="9525" cap="rnd">
            <a:solidFill>
              <a:schemeClr val="accent1"/>
            </a:solidFill>
            <a:round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F733B-26EF-F164-4A91-37E64BF81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0F42897-5D6E-58F2-0DCC-D1BDEB7012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6F6EFE-692E-419D-A132-AC6EC6D69E89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54A3085D-3DBA-3BCA-2EA7-89C3C85446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195DA31-5B00-4DCB-3857-062351090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958" y="2130478"/>
            <a:ext cx="12149837" cy="4297597"/>
          </a:xfrm>
        </p:spPr>
        <p:txBody>
          <a:bodyPr/>
          <a:lstStyle/>
          <a:p>
            <a:r>
              <a:rPr lang="da-DK" noProof="0" dirty="0"/>
              <a:t>Klik for at tilføje titel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3FEE22C-34A3-DCB6-7B9D-A15FD5194194}"/>
              </a:ext>
            </a:extLst>
          </p:cNvPr>
          <p:cNvSpPr>
            <a:spLocks noGrp="1"/>
          </p:cNvSpPr>
          <p:nvPr>
            <p:ph type="subTitle" idx="25" hasCustomPrompt="1"/>
          </p:nvPr>
        </p:nvSpPr>
        <p:spPr>
          <a:xfrm>
            <a:off x="1894958" y="4481685"/>
            <a:ext cx="12149837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01A5F45-B4A0-059F-A5CF-2D2A4106C6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94955" y="8327670"/>
            <a:ext cx="1216117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050A3F6-D0CF-44E7-293C-81403AA223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60654" y="12146912"/>
            <a:ext cx="6673343" cy="1435225"/>
          </a:xfrm>
        </p:spPr>
        <p:txBody>
          <a:bodyPr/>
          <a:lstStyle>
            <a:lvl1pPr marL="0" indent="0" algn="ctr">
              <a:buNone/>
              <a:defRPr b="0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Tilføj overskrift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AC0B12F-1251-1C22-FB36-ECF16DEEF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60654" y="13790695"/>
            <a:ext cx="6673343" cy="13302817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90327D1-ACC7-9EC2-8926-ACA888CE8B1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8886213" y="8369520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87F3E6AD-B3D9-FDD6-0E16-6AB140A294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23071" y="12146912"/>
            <a:ext cx="6673343" cy="1435225"/>
          </a:xfrm>
        </p:spPr>
        <p:txBody>
          <a:bodyPr/>
          <a:lstStyle>
            <a:lvl1pPr marL="0" indent="0" algn="ctr">
              <a:buNone/>
              <a:defRPr b="0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Tilføj overskrift</a:t>
            </a:r>
          </a:p>
        </p:txBody>
      </p:sp>
      <p:sp>
        <p:nvSpPr>
          <p:cNvPr id="32" name="Text Placeholder 33">
            <a:extLst>
              <a:ext uri="{FF2B5EF4-FFF2-40B4-BE49-F238E27FC236}">
                <a16:creationId xmlns:a16="http://schemas.microsoft.com/office/drawing/2014/main" id="{10B2745F-E683-C5D2-23E3-3282CF9F8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23071" y="13790695"/>
            <a:ext cx="6673343" cy="13302817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3" name="Picture Placeholder 35">
            <a:extLst>
              <a:ext uri="{FF2B5EF4-FFF2-40B4-BE49-F238E27FC236}">
                <a16:creationId xmlns:a16="http://schemas.microsoft.com/office/drawing/2014/main" id="{8E7EBE3C-26EE-0BBF-D745-CDC266DD68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8092192" y="8369520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76BE3781-2846-C171-C1ED-2D9907D95C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81977" y="12146912"/>
            <a:ext cx="6673343" cy="1435225"/>
          </a:xfrm>
        </p:spPr>
        <p:txBody>
          <a:bodyPr/>
          <a:lstStyle>
            <a:lvl1pPr marL="0" indent="0" algn="ctr">
              <a:buNone/>
              <a:defRPr b="0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Tilføj overskrift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878C646E-2438-1630-1EE7-30B998EE53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81977" y="13790695"/>
            <a:ext cx="6673343" cy="13302817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6" name="Picture Placeholder 41">
            <a:extLst>
              <a:ext uri="{FF2B5EF4-FFF2-40B4-BE49-F238E27FC236}">
                <a16:creationId xmlns:a16="http://schemas.microsoft.com/office/drawing/2014/main" id="{14A5E10C-3FD1-2E81-F6DD-67EC9118EF6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37219912" y="8369520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22" name="Text Placeholder 51">
            <a:extLst>
              <a:ext uri="{FF2B5EF4-FFF2-40B4-BE49-F238E27FC236}">
                <a16:creationId xmlns:a16="http://schemas.microsoft.com/office/drawing/2014/main" id="{95EF548E-4562-4D1A-8646-5D027E654F4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584422" y="3291624"/>
            <a:ext cx="6622787" cy="1289226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50" b="0" cap="all" spc="20" baseline="0">
                <a:latin typeface="+mj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23" name="Text Placeholder 55">
            <a:extLst>
              <a:ext uri="{FF2B5EF4-FFF2-40B4-BE49-F238E27FC236}">
                <a16:creationId xmlns:a16="http://schemas.microsoft.com/office/drawing/2014/main" id="{409DFB3F-6CCC-87DA-F0C7-253D41705D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748349" y="3291624"/>
            <a:ext cx="6622787" cy="1287293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200" b="0" cap="all" spc="20" baseline="0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82F6B5A5-2172-685C-E7DD-3951102413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81977" y="3291624"/>
            <a:ext cx="6622787" cy="1287293"/>
          </a:xfrm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 cap="all" spc="20" baseline="0">
                <a:latin typeface="+mj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1596299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fire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. kasse">
            <a:extLst>
              <a:ext uri="{FF2B5EF4-FFF2-40B4-BE49-F238E27FC236}">
                <a16:creationId xmlns:a16="http://schemas.microsoft.com/office/drawing/2014/main" id="{120B6AD6-E20F-E3AE-0386-B2F0929887B1}"/>
              </a:ext>
            </a:extLst>
          </p:cNvPr>
          <p:cNvSpPr/>
          <p:nvPr userDrawn="1"/>
        </p:nvSpPr>
        <p:spPr>
          <a:xfrm>
            <a:off x="15287856" y="0"/>
            <a:ext cx="13763769" cy="14857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3" name="2. kasse">
            <a:extLst>
              <a:ext uri="{FF2B5EF4-FFF2-40B4-BE49-F238E27FC236}">
                <a16:creationId xmlns:a16="http://schemas.microsoft.com/office/drawing/2014/main" id="{371D1332-4477-C644-A372-1DAE7A61ED3C}"/>
              </a:ext>
            </a:extLst>
          </p:cNvPr>
          <p:cNvSpPr/>
          <p:nvPr userDrawn="1"/>
        </p:nvSpPr>
        <p:spPr>
          <a:xfrm>
            <a:off x="15287858" y="14857281"/>
            <a:ext cx="13762256" cy="15415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4" name="3. kasse">
            <a:extLst>
              <a:ext uri="{FF2B5EF4-FFF2-40B4-BE49-F238E27FC236}">
                <a16:creationId xmlns:a16="http://schemas.microsoft.com/office/drawing/2014/main" id="{CC531814-AF54-612A-0E2D-AE5C8D2CD2A7}"/>
              </a:ext>
            </a:extLst>
          </p:cNvPr>
          <p:cNvSpPr/>
          <p:nvPr userDrawn="1"/>
        </p:nvSpPr>
        <p:spPr>
          <a:xfrm>
            <a:off x="29050102" y="2"/>
            <a:ext cx="13763769" cy="14857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5" name="4. kasse">
            <a:extLst>
              <a:ext uri="{FF2B5EF4-FFF2-40B4-BE49-F238E27FC236}">
                <a16:creationId xmlns:a16="http://schemas.microsoft.com/office/drawing/2014/main" id="{1E4BC97F-267A-C145-3F87-E798890594D3}"/>
              </a:ext>
            </a:extLst>
          </p:cNvPr>
          <p:cNvSpPr/>
          <p:nvPr userDrawn="1"/>
        </p:nvSpPr>
        <p:spPr>
          <a:xfrm>
            <a:off x="29043017" y="14857280"/>
            <a:ext cx="13763769" cy="15417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F733B-26EF-F164-4A91-37E64BF81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0F42897-5D6E-58F2-0DCC-D1BDEB7012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6F6EFE-692E-419D-A132-AC6EC6D69E89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54A3085D-3DBA-3BCA-2EA7-89C3C85446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195DA31-5B00-4DCB-3857-062351090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958" y="2130478"/>
            <a:ext cx="12161177" cy="4297597"/>
          </a:xfrm>
        </p:spPr>
        <p:txBody>
          <a:bodyPr/>
          <a:lstStyle/>
          <a:p>
            <a:r>
              <a:rPr lang="da-DK" noProof="0" dirty="0"/>
              <a:t>Klik for at tilføje titel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3FEE22C-34A3-DCB6-7B9D-A15FD5194194}"/>
              </a:ext>
            </a:extLst>
          </p:cNvPr>
          <p:cNvSpPr>
            <a:spLocks noGrp="1"/>
          </p:cNvSpPr>
          <p:nvPr>
            <p:ph type="subTitle" idx="25" hasCustomPrompt="1"/>
          </p:nvPr>
        </p:nvSpPr>
        <p:spPr>
          <a:xfrm>
            <a:off x="1894958" y="4481685"/>
            <a:ext cx="12161177" cy="195477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4F684B1-CFB5-F4EF-47BE-F961F095D9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94955" y="8327670"/>
            <a:ext cx="12161177" cy="18769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050A3F6-D0CF-44E7-293C-81403AA223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44595" y="6531597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AC0B12F-1251-1C22-FB36-ECF16DEEF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0242" y="7966824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90327D1-ACC7-9EC2-8926-ACA888CE8B1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0366867" y="2754206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87F3E6AD-B3D9-FDD6-0E16-6AB140A294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141807" y="20742273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2" name="Text Placeholder 33">
            <a:extLst>
              <a:ext uri="{FF2B5EF4-FFF2-40B4-BE49-F238E27FC236}">
                <a16:creationId xmlns:a16="http://schemas.microsoft.com/office/drawing/2014/main" id="{10B2745F-E683-C5D2-23E3-3282CF9F8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47458" y="22177501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3" name="Picture Placeholder 35">
            <a:extLst>
              <a:ext uri="{FF2B5EF4-FFF2-40B4-BE49-F238E27FC236}">
                <a16:creationId xmlns:a16="http://schemas.microsoft.com/office/drawing/2014/main" id="{8E7EBE3C-26EE-0BBF-D745-CDC266DD68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0364080" y="16964882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76BE3781-2846-C171-C1ED-2D9907D95C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19527" y="6531597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878C646E-2438-1630-1EE7-30B998EE53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25178" y="7966824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6" name="Picture Placeholder 41">
            <a:extLst>
              <a:ext uri="{FF2B5EF4-FFF2-40B4-BE49-F238E27FC236}">
                <a16:creationId xmlns:a16="http://schemas.microsoft.com/office/drawing/2014/main" id="{14A5E10C-3FD1-2E81-F6DD-67EC9118EF6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34641800" y="2754206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7" name="Text Placeholder 43">
            <a:extLst>
              <a:ext uri="{FF2B5EF4-FFF2-40B4-BE49-F238E27FC236}">
                <a16:creationId xmlns:a16="http://schemas.microsoft.com/office/drawing/2014/main" id="{053EB847-F8BE-A4F5-9E33-861BF9262E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401281" y="20742273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8" name="Text Placeholder 45">
            <a:extLst>
              <a:ext uri="{FF2B5EF4-FFF2-40B4-BE49-F238E27FC236}">
                <a16:creationId xmlns:a16="http://schemas.microsoft.com/office/drawing/2014/main" id="{A9896E36-AC85-4169-DEFD-56CE99AD81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06932" y="22177501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9" name="Picture Placeholder 47">
            <a:extLst>
              <a:ext uri="{FF2B5EF4-FFF2-40B4-BE49-F238E27FC236}">
                <a16:creationId xmlns:a16="http://schemas.microsoft.com/office/drawing/2014/main" id="{8A866610-96E8-6221-77A9-6AA1890D295B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34623554" y="16964882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</p:spTree>
    <p:extLst>
      <p:ext uri="{BB962C8B-B14F-4D97-AF65-F5344CB8AC3E}">
        <p14:creationId xmlns:p14="http://schemas.microsoft.com/office/powerpoint/2010/main" val="21521396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e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. kasse">
            <a:extLst>
              <a:ext uri="{FF2B5EF4-FFF2-40B4-BE49-F238E27FC236}">
                <a16:creationId xmlns:a16="http://schemas.microsoft.com/office/drawing/2014/main" id="{5ADFE927-B1C0-B757-70B9-39378A68043C}"/>
              </a:ext>
            </a:extLst>
          </p:cNvPr>
          <p:cNvSpPr/>
          <p:nvPr userDrawn="1"/>
        </p:nvSpPr>
        <p:spPr>
          <a:xfrm>
            <a:off x="2" y="0"/>
            <a:ext cx="21396310" cy="14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3" name="2. kasse">
            <a:extLst>
              <a:ext uri="{FF2B5EF4-FFF2-40B4-BE49-F238E27FC236}">
                <a16:creationId xmlns:a16="http://schemas.microsoft.com/office/drawing/2014/main" id="{B96DC0A9-4686-9D3B-A5F1-56D3CA6F3D74}"/>
              </a:ext>
            </a:extLst>
          </p:cNvPr>
          <p:cNvSpPr/>
          <p:nvPr userDrawn="1"/>
        </p:nvSpPr>
        <p:spPr>
          <a:xfrm>
            <a:off x="2" y="14857280"/>
            <a:ext cx="21396310" cy="15417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4" name="3. kasse">
            <a:extLst>
              <a:ext uri="{FF2B5EF4-FFF2-40B4-BE49-F238E27FC236}">
                <a16:creationId xmlns:a16="http://schemas.microsoft.com/office/drawing/2014/main" id="{B70E332B-B7B8-9800-285C-F5847BE149BF}"/>
              </a:ext>
            </a:extLst>
          </p:cNvPr>
          <p:cNvSpPr/>
          <p:nvPr userDrawn="1"/>
        </p:nvSpPr>
        <p:spPr>
          <a:xfrm>
            <a:off x="21396303" y="2"/>
            <a:ext cx="21410307" cy="148572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5" name="4. kasse">
            <a:extLst>
              <a:ext uri="{FF2B5EF4-FFF2-40B4-BE49-F238E27FC236}">
                <a16:creationId xmlns:a16="http://schemas.microsoft.com/office/drawing/2014/main" id="{8219C00E-F784-AFD1-7CF4-FD1A09F2609A}"/>
              </a:ext>
            </a:extLst>
          </p:cNvPr>
          <p:cNvSpPr/>
          <p:nvPr userDrawn="1"/>
        </p:nvSpPr>
        <p:spPr>
          <a:xfrm>
            <a:off x="21396303" y="14857280"/>
            <a:ext cx="21410307" cy="1541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FC195-500A-CC52-2F5C-3C2EDEFB364E}"/>
              </a:ext>
            </a:extLst>
          </p:cNvPr>
          <p:cNvSpPr txBox="1"/>
          <p:nvPr userDrawn="1"/>
        </p:nvSpPr>
        <p:spPr>
          <a:xfrm>
            <a:off x="1894967" y="28352220"/>
            <a:ext cx="5445217" cy="7946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da-DK" sz="1250" spc="40" baseline="0" noProof="0" dirty="0">
                <a:solidFill>
                  <a:srgbClr val="14143C"/>
                </a:solidFill>
              </a:rPr>
              <a:t>Skatteankestyrelsen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F733B-26EF-F164-4A91-37E64BF81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0F42897-5D6E-58F2-0DCC-D1BDEB7012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6F6EFE-692E-419D-A132-AC6EC6D69E89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54A3085D-3DBA-3BCA-2EA7-89C3C85446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050A3F6-D0CF-44E7-293C-81403AA223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5155" y="6531597"/>
            <a:ext cx="17605997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AC0B12F-1251-1C22-FB36-ECF16DEEF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5155" y="7966824"/>
            <a:ext cx="17605997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90327D1-ACC7-9EC2-8926-ACA888CE8B1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87041" y="2754206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87F3E6AD-B3D9-FDD6-0E16-6AB140A294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95155" y="20742273"/>
            <a:ext cx="17605997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2" name="Text Placeholder 33">
            <a:extLst>
              <a:ext uri="{FF2B5EF4-FFF2-40B4-BE49-F238E27FC236}">
                <a16:creationId xmlns:a16="http://schemas.microsoft.com/office/drawing/2014/main" id="{10B2745F-E683-C5D2-23E3-3282CF9F8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95155" y="22177501"/>
            <a:ext cx="17605997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3" name="Picture Placeholder 35">
            <a:extLst>
              <a:ext uri="{FF2B5EF4-FFF2-40B4-BE49-F238E27FC236}">
                <a16:creationId xmlns:a16="http://schemas.microsoft.com/office/drawing/2014/main" id="{8E7EBE3C-26EE-0BBF-D745-CDC266DD68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687041" y="16964882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76BE3781-2846-C171-C1ED-2D9907D95C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298458" y="6531597"/>
            <a:ext cx="17605997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878C646E-2438-1630-1EE7-30B998EE53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98458" y="7966824"/>
            <a:ext cx="17605997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6" name="Picture Placeholder 41">
            <a:extLst>
              <a:ext uri="{FF2B5EF4-FFF2-40B4-BE49-F238E27FC236}">
                <a16:creationId xmlns:a16="http://schemas.microsoft.com/office/drawing/2014/main" id="{14A5E10C-3FD1-2E81-F6DD-67EC9118EF6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31090344" y="2754206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7" name="Text Placeholder 43">
            <a:extLst>
              <a:ext uri="{FF2B5EF4-FFF2-40B4-BE49-F238E27FC236}">
                <a16:creationId xmlns:a16="http://schemas.microsoft.com/office/drawing/2014/main" id="{053EB847-F8BE-A4F5-9E33-861BF9262E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298458" y="20742273"/>
            <a:ext cx="17605997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8" name="Text Placeholder 45">
            <a:extLst>
              <a:ext uri="{FF2B5EF4-FFF2-40B4-BE49-F238E27FC236}">
                <a16:creationId xmlns:a16="http://schemas.microsoft.com/office/drawing/2014/main" id="{A9896E36-AC85-4169-DEFD-56CE99AD81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298458" y="22177501"/>
            <a:ext cx="17605997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9" name="Picture Placeholder 47">
            <a:extLst>
              <a:ext uri="{FF2B5EF4-FFF2-40B4-BE49-F238E27FC236}">
                <a16:creationId xmlns:a16="http://schemas.microsoft.com/office/drawing/2014/main" id="{8A866610-96E8-6221-77A9-6AA1890D295B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31090344" y="16964882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</p:spTree>
    <p:extLst>
      <p:ext uri="{BB962C8B-B14F-4D97-AF65-F5344CB8AC3E}">
        <p14:creationId xmlns:p14="http://schemas.microsoft.com/office/powerpoint/2010/main" val="479834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.kasse">
            <a:extLst>
              <a:ext uri="{FF2B5EF4-FFF2-40B4-BE49-F238E27FC236}">
                <a16:creationId xmlns:a16="http://schemas.microsoft.com/office/drawing/2014/main" id="{60CBFE6C-8BFE-E87F-B883-1BDC5F345BFD}"/>
              </a:ext>
            </a:extLst>
          </p:cNvPr>
          <p:cNvSpPr/>
          <p:nvPr userDrawn="1"/>
        </p:nvSpPr>
        <p:spPr>
          <a:xfrm>
            <a:off x="0" y="0"/>
            <a:ext cx="14256686" cy="14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7" name="2. kasse">
            <a:extLst>
              <a:ext uri="{FF2B5EF4-FFF2-40B4-BE49-F238E27FC236}">
                <a16:creationId xmlns:a16="http://schemas.microsoft.com/office/drawing/2014/main" id="{C2E2DCBA-E15D-ADC1-A939-C2D893FEF84A}"/>
              </a:ext>
            </a:extLst>
          </p:cNvPr>
          <p:cNvSpPr/>
          <p:nvPr userDrawn="1"/>
        </p:nvSpPr>
        <p:spPr>
          <a:xfrm>
            <a:off x="3543" y="14857280"/>
            <a:ext cx="14256686" cy="15417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8" name="3. kasse">
            <a:extLst>
              <a:ext uri="{FF2B5EF4-FFF2-40B4-BE49-F238E27FC236}">
                <a16:creationId xmlns:a16="http://schemas.microsoft.com/office/drawing/2014/main" id="{5E1E202E-281D-4612-F0F0-3E34468D809A}"/>
              </a:ext>
            </a:extLst>
          </p:cNvPr>
          <p:cNvSpPr/>
          <p:nvPr userDrawn="1"/>
        </p:nvSpPr>
        <p:spPr>
          <a:xfrm>
            <a:off x="14256683" y="2"/>
            <a:ext cx="14256686" cy="148572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9" name="4. kasse">
            <a:extLst>
              <a:ext uri="{FF2B5EF4-FFF2-40B4-BE49-F238E27FC236}">
                <a16:creationId xmlns:a16="http://schemas.microsoft.com/office/drawing/2014/main" id="{0EB453E8-1D2C-6CCB-19AF-EF0AAA23FFEB}"/>
              </a:ext>
            </a:extLst>
          </p:cNvPr>
          <p:cNvSpPr/>
          <p:nvPr userDrawn="1"/>
        </p:nvSpPr>
        <p:spPr>
          <a:xfrm>
            <a:off x="14256687" y="14857280"/>
            <a:ext cx="14256686" cy="1541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0" name="5. kasse">
            <a:extLst>
              <a:ext uri="{FF2B5EF4-FFF2-40B4-BE49-F238E27FC236}">
                <a16:creationId xmlns:a16="http://schemas.microsoft.com/office/drawing/2014/main" id="{ABCFBDC4-169F-C5A8-9E40-83701D898E58}"/>
              </a:ext>
            </a:extLst>
          </p:cNvPr>
          <p:cNvSpPr/>
          <p:nvPr userDrawn="1"/>
        </p:nvSpPr>
        <p:spPr>
          <a:xfrm>
            <a:off x="28513371" y="2"/>
            <a:ext cx="14290394" cy="14857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1" name="6. kasse">
            <a:extLst>
              <a:ext uri="{FF2B5EF4-FFF2-40B4-BE49-F238E27FC236}">
                <a16:creationId xmlns:a16="http://schemas.microsoft.com/office/drawing/2014/main" id="{C0704A4D-1981-CF3C-A6BD-869E6823634B}"/>
              </a:ext>
            </a:extLst>
          </p:cNvPr>
          <p:cNvSpPr/>
          <p:nvPr userDrawn="1"/>
        </p:nvSpPr>
        <p:spPr>
          <a:xfrm>
            <a:off x="28513373" y="14857280"/>
            <a:ext cx="14290390" cy="154179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FC195-500A-CC52-2F5C-3C2EDEFB364E}"/>
              </a:ext>
            </a:extLst>
          </p:cNvPr>
          <p:cNvSpPr txBox="1"/>
          <p:nvPr userDrawn="1"/>
        </p:nvSpPr>
        <p:spPr>
          <a:xfrm>
            <a:off x="1894967" y="28352220"/>
            <a:ext cx="5445217" cy="7946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da-DK" sz="1250" spc="40" baseline="0" noProof="0" dirty="0">
                <a:solidFill>
                  <a:srgbClr val="14143C"/>
                </a:solidFill>
              </a:rPr>
              <a:t>Skatteankestyrelsen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F733B-26EF-F164-4A91-37E64BF81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0F42897-5D6E-58F2-0DCC-D1BDEB7012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6F6EFE-692E-419D-A132-AC6EC6D69E89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54A3085D-3DBA-3BCA-2EA7-89C3C85446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050A3F6-D0CF-44E7-293C-81403AA223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4958" y="6531597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AC0B12F-1251-1C22-FB36-ECF16DEEF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0605" y="7966824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90327D1-ACC7-9EC2-8926-ACA888CE8B1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7231" y="2754206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87F3E6AD-B3D9-FDD6-0E16-6AB140A294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92171" y="20742273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2" name="Text Placeholder 33">
            <a:extLst>
              <a:ext uri="{FF2B5EF4-FFF2-40B4-BE49-F238E27FC236}">
                <a16:creationId xmlns:a16="http://schemas.microsoft.com/office/drawing/2014/main" id="{10B2745F-E683-C5D2-23E3-3282CF9F8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97821" y="22177501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3" name="Picture Placeholder 35">
            <a:extLst>
              <a:ext uri="{FF2B5EF4-FFF2-40B4-BE49-F238E27FC236}">
                <a16:creationId xmlns:a16="http://schemas.microsoft.com/office/drawing/2014/main" id="{8E7EBE3C-26EE-0BBF-D745-CDC266DD68DF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114443" y="16964882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76BE3781-2846-C171-C1ED-2D9907D95C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51641" y="6531597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878C646E-2438-1630-1EE7-30B998EE53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57288" y="7966824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6" name="Picture Placeholder 41">
            <a:extLst>
              <a:ext uri="{FF2B5EF4-FFF2-40B4-BE49-F238E27FC236}">
                <a16:creationId xmlns:a16="http://schemas.microsoft.com/office/drawing/2014/main" id="{14A5E10C-3FD1-2E81-F6DD-67EC9118EF6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20373914" y="2754206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37" name="Text Placeholder 43">
            <a:extLst>
              <a:ext uri="{FF2B5EF4-FFF2-40B4-BE49-F238E27FC236}">
                <a16:creationId xmlns:a16="http://schemas.microsoft.com/office/drawing/2014/main" id="{053EB847-F8BE-A4F5-9E33-861BF9262E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151645" y="20742273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38" name="Text Placeholder 45">
            <a:extLst>
              <a:ext uri="{FF2B5EF4-FFF2-40B4-BE49-F238E27FC236}">
                <a16:creationId xmlns:a16="http://schemas.microsoft.com/office/drawing/2014/main" id="{A9896E36-AC85-4169-DEFD-56CE99AD81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57295" y="22177501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39" name="Picture Placeholder 47">
            <a:extLst>
              <a:ext uri="{FF2B5EF4-FFF2-40B4-BE49-F238E27FC236}">
                <a16:creationId xmlns:a16="http://schemas.microsoft.com/office/drawing/2014/main" id="{8A866610-96E8-6221-77A9-6AA1890D295B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0373917" y="16964882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40" name="Text Placeholder 49">
            <a:extLst>
              <a:ext uri="{FF2B5EF4-FFF2-40B4-BE49-F238E27FC236}">
                <a16:creationId xmlns:a16="http://schemas.microsoft.com/office/drawing/2014/main" id="{E9132109-89BB-1534-FA00-3B28245DA8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425176" y="6531597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41" name="Text Placeholder 51">
            <a:extLst>
              <a:ext uri="{FF2B5EF4-FFF2-40B4-BE49-F238E27FC236}">
                <a16:creationId xmlns:a16="http://schemas.microsoft.com/office/drawing/2014/main" id="{918D9182-5404-6A2E-0D69-D170A6DA96A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430823" y="7966824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42" name="Picture Placeholder 53">
            <a:extLst>
              <a:ext uri="{FF2B5EF4-FFF2-40B4-BE49-F238E27FC236}">
                <a16:creationId xmlns:a16="http://schemas.microsoft.com/office/drawing/2014/main" id="{31BF07E1-5F07-3214-F5E5-E5FA33A20D6B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4647448" y="2754206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  <p:sp>
        <p:nvSpPr>
          <p:cNvPr id="43" name="Text Placeholder 55">
            <a:extLst>
              <a:ext uri="{FF2B5EF4-FFF2-40B4-BE49-F238E27FC236}">
                <a16:creationId xmlns:a16="http://schemas.microsoft.com/office/drawing/2014/main" id="{66DC4B58-E2C6-8805-AEF5-E988030BAB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25183" y="20742273"/>
            <a:ext cx="10466770" cy="14352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16000" indent="0">
              <a:buNone/>
              <a:defRPr b="1">
                <a:latin typeface="+mj-lt"/>
              </a:defRPr>
            </a:lvl2pPr>
            <a:lvl3pPr marL="432000" indent="0">
              <a:buNone/>
              <a:defRPr b="1">
                <a:latin typeface="+mj-lt"/>
              </a:defRPr>
            </a:lvl3pPr>
            <a:lvl4pPr>
              <a:buNone/>
              <a:defRPr b="1">
                <a:latin typeface="+mj-lt"/>
              </a:defRPr>
            </a:lvl4pPr>
            <a:lvl5pPr>
              <a:buNone/>
              <a:defRPr b="1">
                <a:latin typeface="+mj-lt"/>
              </a:defRPr>
            </a:lvl5pPr>
          </a:lstStyle>
          <a:p>
            <a:pPr lvl="0"/>
            <a:r>
              <a:rPr lang="da-DK" noProof="0" dirty="0"/>
              <a:t>Klik for at tilføje overskrift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FEEA08CD-F81F-8861-3A22-5CC11BE729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430830" y="22177501"/>
            <a:ext cx="10455483" cy="4916014"/>
          </a:xfrm>
        </p:spPr>
        <p:txBody>
          <a:bodyPr/>
          <a:lstStyle>
            <a:lvl1pPr marL="0" indent="0" algn="ctr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1pPr>
            <a:lvl2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2pPr>
            <a:lvl3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3pPr>
            <a:lvl4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4pPr>
            <a:lvl5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5pPr>
            <a:lvl6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6pPr>
            <a:lvl7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7pPr>
            <a:lvl8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8pPr>
            <a:lvl9pPr marL="0" indent="0">
              <a:lnSpc>
                <a:spcPct val="106000"/>
              </a:lnSpc>
              <a:spcAft>
                <a:spcPts val="0"/>
              </a:spcAft>
              <a:buNone/>
              <a:defRPr sz="1250" b="0">
                <a:latin typeface="+mn-lt"/>
              </a:defRPr>
            </a:lvl9pPr>
          </a:lstStyle>
          <a:p>
            <a:pPr lvl="0"/>
            <a:r>
              <a:rPr lang="da-DK" noProof="0" dirty="0"/>
              <a:t>Klik for at tilføje tekst</a:t>
            </a:r>
          </a:p>
        </p:txBody>
      </p:sp>
      <p:sp>
        <p:nvSpPr>
          <p:cNvPr id="45" name="Picture Placeholder 59">
            <a:extLst>
              <a:ext uri="{FF2B5EF4-FFF2-40B4-BE49-F238E27FC236}">
                <a16:creationId xmlns:a16="http://schemas.microsoft.com/office/drawing/2014/main" id="{2482B662-5633-73A6-F9A7-B93D032CB88B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4647455" y="16964882"/>
            <a:ext cx="2022225" cy="2542800"/>
          </a:xfrm>
        </p:spPr>
        <p:txBody>
          <a:bodyPr wrap="none" bIns="756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a-DK" dirty="0"/>
              <a:t>Indsæt ikon</a:t>
            </a:r>
          </a:p>
        </p:txBody>
      </p:sp>
    </p:spTree>
    <p:extLst>
      <p:ext uri="{BB962C8B-B14F-4D97-AF65-F5344CB8AC3E}">
        <p14:creationId xmlns:p14="http://schemas.microsoft.com/office/powerpoint/2010/main" val="11765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DE732993-DE79-494F-811F-184011AF6AC2}"/>
              </a:ext>
            </a:extLst>
          </p:cNvPr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2" name="Pladsholder til billede 21">
            <a:extLst>
              <a:ext uri="{FF2B5EF4-FFF2-40B4-BE49-F238E27FC236}">
                <a16:creationId xmlns:a16="http://schemas.microsoft.com/office/drawing/2014/main" id="{EA192A66-9DBF-4B99-8E56-15CE31E6F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"/>
            <a:ext cx="42807976" cy="3027521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lIns="144000" tIns="1080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a-DK" dirty="0"/>
              <a:t>Klik på pladsholderens ramme og indsæt billede, via fanen Indsæt, Billeder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5A8623-BCC7-D256-289B-0686F606B5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83457" y="27093512"/>
            <a:ext cx="4019172" cy="683378"/>
          </a:xfrm>
          <a:solidFill>
            <a:srgbClr val="14143C"/>
          </a:solidFill>
        </p:spPr>
        <p:txBody>
          <a:bodyPr/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da-DK" dirty="0"/>
              <a:t>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21A9970-950C-FD1B-8CE2-9141BA63A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6306" y="26410135"/>
            <a:ext cx="4019172" cy="683378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da-DK" dirty="0"/>
              <a:t>.</a:t>
            </a:r>
          </a:p>
        </p:txBody>
      </p:sp>
      <p:sp>
        <p:nvSpPr>
          <p:cNvPr id="49" name="Pladsholder til dato 2" hidden="1">
            <a:extLst>
              <a:ext uri="{FF2B5EF4-FFF2-40B4-BE49-F238E27FC236}">
                <a16:creationId xmlns:a16="http://schemas.microsoft.com/office/drawing/2014/main" id="{8BD5ADD0-05AC-45E1-B0BD-4B3A5874E61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F9D50DAA-4D23-4341-9CF6-888270D9A021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0" name="Pladsholder til sidefod 3" hidden="1">
            <a:extLst>
              <a:ext uri="{FF2B5EF4-FFF2-40B4-BE49-F238E27FC236}">
                <a16:creationId xmlns:a16="http://schemas.microsoft.com/office/drawing/2014/main" id="{E8FCE34B-C958-4A22-A174-0C4B00D6ABF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51" name="Pladsholder til slidenummer 4" hidden="1">
            <a:extLst>
              <a:ext uri="{FF2B5EF4-FFF2-40B4-BE49-F238E27FC236}">
                <a16:creationId xmlns:a16="http://schemas.microsoft.com/office/drawing/2014/main" id="{7DF6F234-410B-4E2C-877B-37EC5E71714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7844A7-34E0-3957-FF67-7F0753E6C0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4955" y="8391240"/>
            <a:ext cx="35755466" cy="9556770"/>
          </a:xfrm>
        </p:spPr>
        <p:txBody>
          <a:bodyPr anchor="t" anchorCtr="0"/>
          <a:lstStyle>
            <a:lvl1pPr algn="l">
              <a:lnSpc>
                <a:spcPct val="83000"/>
              </a:lnSpc>
              <a:defRPr sz="8000" b="0" spc="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a-DK" dirty="0"/>
              <a:t>Klik for at tilføje titel, maks. to linjer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3D9A127-0654-EB8D-DD4C-6D1542C9CD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4958" y="20044524"/>
            <a:ext cx="19501348" cy="4382662"/>
          </a:xfrm>
        </p:spPr>
        <p:txBody>
          <a:bodyPr/>
          <a:lstStyle>
            <a:lvl1pPr marL="0" indent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00" b="0" spc="6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29" name="Logo">
            <a:extLst>
              <a:ext uri="{FF2B5EF4-FFF2-40B4-BE49-F238E27FC236}">
                <a16:creationId xmlns:a16="http://schemas.microsoft.com/office/drawing/2014/main" id="{95D5CBE0-8B6B-4417-8E59-D5F477C91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20938" y="1586809"/>
            <a:ext cx="6319453" cy="224742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a-DK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87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3716" userDrawn="1">
          <p15:clr>
            <a:srgbClr val="A4A3A4"/>
          </p15:clr>
        </p15:guide>
        <p15:guide id="2" pos="13482" userDrawn="1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titel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2826E1E-102B-4036-9EC0-059315B9E3B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94960" y="4481685"/>
            <a:ext cx="39002700" cy="194639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  <a:latin typeface="Republic" panose="02000506000000020004" pitchFamily="2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A0D2E7B5-E35C-E6A2-FDA2-CDD877E757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1F72D9-83B1-4C0B-BEB8-F3B6160C93BC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45A2AC06-08B7-F4D8-4065-A4B3EB249D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596BFBC2-EBAD-0FD1-0ADC-7292D4D53AA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D2DC98B-3CBB-487B-80BC-1F6EB861A3C6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8CD328C6-B311-BE0D-8210-F835E3A413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tning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 bwMode="white">
          <a:xfrm>
            <a:off x="0" y="0"/>
            <a:ext cx="42807976" cy="3029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2933" y="8311670"/>
            <a:ext cx="32297897" cy="10471961"/>
          </a:xfrm>
        </p:spPr>
        <p:txBody>
          <a:bodyPr lIns="0" anchor="ctr" anchorCtr="0"/>
          <a:lstStyle>
            <a:lvl1pPr algn="ctr">
              <a:lnSpc>
                <a:spcPct val="86000"/>
              </a:lnSpc>
              <a:defRPr sz="6000" b="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da-DK" dirty="0"/>
              <a:t>Klik for at tilføje titel</a:t>
            </a:r>
          </a:p>
        </p:txBody>
      </p:sp>
      <p:sp>
        <p:nvSpPr>
          <p:cNvPr id="8" name="Pladsholder til dato 2" hidden="1">
            <a:extLst>
              <a:ext uri="{FF2B5EF4-FFF2-40B4-BE49-F238E27FC236}">
                <a16:creationId xmlns:a16="http://schemas.microsoft.com/office/drawing/2014/main" id="{BEBAAB20-4622-4515-B5C0-FD578D31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4C352C0-7A09-4E6F-94C6-821F548710FD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Pladsholder til sidefod 3" hidden="1">
            <a:extLst>
              <a:ext uri="{FF2B5EF4-FFF2-40B4-BE49-F238E27FC236}">
                <a16:creationId xmlns:a16="http://schemas.microsoft.com/office/drawing/2014/main" id="{8DED0056-E376-412C-9D4D-87C7EB72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Pladsholder til slidenummer 4" hidden="1">
            <a:extLst>
              <a:ext uri="{FF2B5EF4-FFF2-40B4-BE49-F238E27FC236}">
                <a16:creationId xmlns:a16="http://schemas.microsoft.com/office/drawing/2014/main" id="{FD2F4D75-80DF-4896-8D83-CCED9BF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74D68D-832E-9FD0-872D-FE88089004C3}"/>
              </a:ext>
            </a:extLst>
          </p:cNvPr>
          <p:cNvSpPr/>
          <p:nvPr userDrawn="1"/>
        </p:nvSpPr>
        <p:spPr>
          <a:xfrm>
            <a:off x="1894958" y="19589061"/>
            <a:ext cx="8025706" cy="1366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BB5F3-79AA-6F70-8F8F-23AE1A5ED10B}"/>
              </a:ext>
            </a:extLst>
          </p:cNvPr>
          <p:cNvSpPr/>
          <p:nvPr userDrawn="1"/>
        </p:nvSpPr>
        <p:spPr bwMode="invGray">
          <a:xfrm>
            <a:off x="26366974" y="27093512"/>
            <a:ext cx="8025706" cy="13667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607077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tning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2933" y="8311670"/>
            <a:ext cx="32297897" cy="10471961"/>
          </a:xfrm>
        </p:spPr>
        <p:txBody>
          <a:bodyPr lIns="0" anchor="ctr" anchorCtr="0"/>
          <a:lstStyle>
            <a:lvl1pPr algn="ctr">
              <a:lnSpc>
                <a:spcPct val="86000"/>
              </a:lnSpc>
              <a:defRPr sz="6000" b="0" spc="0" baseline="0">
                <a:solidFill>
                  <a:srgbClr val="14143C"/>
                </a:solidFill>
                <a:latin typeface="+mn-lt"/>
              </a:defRPr>
            </a:lvl1pPr>
          </a:lstStyle>
          <a:p>
            <a:r>
              <a:rPr lang="da-DK" dirty="0"/>
              <a:t>Klik for at tilføje titel</a:t>
            </a:r>
          </a:p>
        </p:txBody>
      </p:sp>
      <p:sp>
        <p:nvSpPr>
          <p:cNvPr id="8" name="Pladsholder til dato 2" hidden="1">
            <a:extLst>
              <a:ext uri="{FF2B5EF4-FFF2-40B4-BE49-F238E27FC236}">
                <a16:creationId xmlns:a16="http://schemas.microsoft.com/office/drawing/2014/main" id="{BEBAAB20-4622-4515-B5C0-FD578D31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B42E528F-E1F9-4D94-A498-690A005ACB74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Pladsholder til sidefod 3" hidden="1">
            <a:extLst>
              <a:ext uri="{FF2B5EF4-FFF2-40B4-BE49-F238E27FC236}">
                <a16:creationId xmlns:a16="http://schemas.microsoft.com/office/drawing/2014/main" id="{8DED0056-E376-412C-9D4D-87C7EB72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Pladsholder til slidenummer 4" hidden="1">
            <a:extLst>
              <a:ext uri="{FF2B5EF4-FFF2-40B4-BE49-F238E27FC236}">
                <a16:creationId xmlns:a16="http://schemas.microsoft.com/office/drawing/2014/main" id="{FD2F4D75-80DF-4896-8D83-CCED9BF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74D68D-832E-9FD0-872D-FE88089004C3}"/>
              </a:ext>
            </a:extLst>
          </p:cNvPr>
          <p:cNvSpPr/>
          <p:nvPr userDrawn="1"/>
        </p:nvSpPr>
        <p:spPr>
          <a:xfrm>
            <a:off x="1894958" y="19589061"/>
            <a:ext cx="8025706" cy="13667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BB5F3-79AA-6F70-8F8F-23AE1A5ED10B}"/>
              </a:ext>
            </a:extLst>
          </p:cNvPr>
          <p:cNvSpPr/>
          <p:nvPr userDrawn="1"/>
        </p:nvSpPr>
        <p:spPr>
          <a:xfrm>
            <a:off x="26366974" y="27093512"/>
            <a:ext cx="8025706" cy="136675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755751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tning C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7E92FC7F-38DB-C181-9D8F-CE07B24C712A}"/>
              </a:ext>
            </a:extLst>
          </p:cNvPr>
          <p:cNvSpPr/>
          <p:nvPr userDrawn="1"/>
        </p:nvSpPr>
        <p:spPr bwMode="white">
          <a:xfrm>
            <a:off x="0" y="0"/>
            <a:ext cx="42807976" cy="302911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2933" y="8311670"/>
            <a:ext cx="32297897" cy="10471961"/>
          </a:xfrm>
        </p:spPr>
        <p:txBody>
          <a:bodyPr lIns="0" anchor="ctr" anchorCtr="0"/>
          <a:lstStyle>
            <a:lvl1pPr algn="ctr">
              <a:lnSpc>
                <a:spcPct val="86000"/>
              </a:lnSpc>
              <a:defRPr sz="6000" b="0" spc="0" baseline="0">
                <a:solidFill>
                  <a:srgbClr val="14143C"/>
                </a:solidFill>
                <a:latin typeface="+mn-lt"/>
              </a:defRPr>
            </a:lvl1pPr>
          </a:lstStyle>
          <a:p>
            <a:r>
              <a:rPr lang="da-DK" dirty="0"/>
              <a:t>Klik for at tilføje titel</a:t>
            </a:r>
          </a:p>
        </p:txBody>
      </p:sp>
      <p:sp>
        <p:nvSpPr>
          <p:cNvPr id="8" name="Pladsholder til dato 2" hidden="1">
            <a:extLst>
              <a:ext uri="{FF2B5EF4-FFF2-40B4-BE49-F238E27FC236}">
                <a16:creationId xmlns:a16="http://schemas.microsoft.com/office/drawing/2014/main" id="{BEBAAB20-4622-4515-B5C0-FD578D31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3BF7EC9-F36C-4048-9357-60491260E9FC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9" name="Pladsholder til sidefod 3" hidden="1">
            <a:extLst>
              <a:ext uri="{FF2B5EF4-FFF2-40B4-BE49-F238E27FC236}">
                <a16:creationId xmlns:a16="http://schemas.microsoft.com/office/drawing/2014/main" id="{8DED0056-E376-412C-9D4D-87C7EB72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Pladsholder til slidenummer 4" hidden="1">
            <a:extLst>
              <a:ext uri="{FF2B5EF4-FFF2-40B4-BE49-F238E27FC236}">
                <a16:creationId xmlns:a16="http://schemas.microsoft.com/office/drawing/2014/main" id="{FD2F4D75-80DF-4896-8D83-CCED9BFB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74D68D-832E-9FD0-872D-FE88089004C3}"/>
              </a:ext>
            </a:extLst>
          </p:cNvPr>
          <p:cNvSpPr/>
          <p:nvPr userDrawn="1"/>
        </p:nvSpPr>
        <p:spPr>
          <a:xfrm>
            <a:off x="1894958" y="19589061"/>
            <a:ext cx="8025706" cy="1366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BB5F3-79AA-6F70-8F8F-23AE1A5ED10B}"/>
              </a:ext>
            </a:extLst>
          </p:cNvPr>
          <p:cNvSpPr/>
          <p:nvPr userDrawn="1"/>
        </p:nvSpPr>
        <p:spPr bwMode="invGray">
          <a:xfrm>
            <a:off x="26366974" y="27093512"/>
            <a:ext cx="8025706" cy="1366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310243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9">
            <a:extLst>
              <a:ext uri="{FF2B5EF4-FFF2-40B4-BE49-F238E27FC236}">
                <a16:creationId xmlns:a16="http://schemas.microsoft.com/office/drawing/2014/main" id="{587192B9-4836-EEE8-DDB4-34B4C029CC4B}"/>
              </a:ext>
            </a:extLst>
          </p:cNvPr>
          <p:cNvSpPr txBox="1">
            <a:spLocks/>
          </p:cNvSpPr>
          <p:nvPr userDrawn="1"/>
        </p:nvSpPr>
        <p:spPr>
          <a:xfrm>
            <a:off x="1894964" y="5737524"/>
            <a:ext cx="12161173" cy="21355989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 kern="1200" spc="4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​"/>
              <a:tabLst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5pPr>
            <a:lvl6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Republic" panose="020B0000000000000000" pitchFamily="34" charset="0"/>
              <a:buChar char="•"/>
              <a:defRPr sz="1000" kern="1200" spc="4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kern="1200" spc="4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sz="1000" kern="1200" spc="4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200" b="1" kern="120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9pPr>
          </a:lstStyle>
          <a:p>
            <a:pPr lvl="3">
              <a:spcAft>
                <a:spcPts val="600"/>
              </a:spcAft>
            </a:pPr>
            <a:r>
              <a:rPr lang="da-DK" sz="1200" dirty="0"/>
              <a:t>Vælg forskellige slides og layout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Klik på menupunktet </a:t>
            </a:r>
            <a:r>
              <a:rPr lang="da-DK" sz="1100" b="1" dirty="0">
                <a:latin typeface="+mj-lt"/>
              </a:rPr>
              <a:t>Nyt slide </a:t>
            </a:r>
            <a:r>
              <a:rPr lang="da-DK" sz="1100" dirty="0">
                <a:latin typeface="+mj-lt"/>
              </a:rPr>
              <a:t>under fanen </a:t>
            </a:r>
            <a:r>
              <a:rPr lang="da-DK" sz="1100" b="1" dirty="0">
                <a:latin typeface="+mj-lt"/>
              </a:rPr>
              <a:t>Hjem </a:t>
            </a:r>
            <a:r>
              <a:rPr lang="da-DK" sz="1100" dirty="0">
                <a:latin typeface="+mj-lt"/>
              </a:rPr>
              <a:t>for at indsætte et nyt slide.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sz="1100" dirty="0">
                <a:latin typeface="+mj-lt"/>
              </a:rPr>
              <a:t>For at ændre layout i eksisterende slides kan du højreklikke på et slide, holde musen over </a:t>
            </a:r>
            <a:r>
              <a:rPr lang="da-DK" sz="1100" b="1" dirty="0">
                <a:latin typeface="+mj-lt"/>
              </a:rPr>
              <a:t>Layout</a:t>
            </a:r>
            <a:r>
              <a:rPr lang="da-DK" sz="1100" dirty="0">
                <a:latin typeface="+mj-lt"/>
              </a:rPr>
              <a:t> 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og vælge et nyt slide. Det kan fx være et andet 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layout på en forside eller en indholdsside.</a:t>
            </a:r>
          </a:p>
          <a:p>
            <a:pPr marL="0" indent="0">
              <a:spcAft>
                <a:spcPts val="0"/>
              </a:spcAft>
              <a:buNone/>
            </a:pPr>
            <a:endParaRPr lang="da-DK" sz="1100" dirty="0">
              <a:latin typeface="+mj-lt"/>
            </a:endParaRPr>
          </a:p>
          <a:p>
            <a:pPr marL="0" lvl="3" indent="-216000">
              <a:spcAft>
                <a:spcPts val="600"/>
              </a:spcAft>
              <a:buNone/>
            </a:pPr>
            <a:r>
              <a:rPr lang="da-DK" sz="1200" dirty="0">
                <a:latin typeface="+mj-lt"/>
              </a:rPr>
              <a:t>Tekst niveauer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Brug </a:t>
            </a:r>
            <a:r>
              <a:rPr lang="da-DK" sz="1100" b="1" dirty="0">
                <a:latin typeface="+mj-lt"/>
              </a:rPr>
              <a:t>TAB</a:t>
            </a:r>
            <a:r>
              <a:rPr lang="da-DK" sz="1100" dirty="0">
                <a:latin typeface="+mj-lt"/>
              </a:rPr>
              <a:t> for at gå frem i tekst-niveauer. Klik </a:t>
            </a:r>
            <a:r>
              <a:rPr lang="da-DK" sz="1100" b="1" dirty="0">
                <a:latin typeface="+mj-lt"/>
              </a:rPr>
              <a:t>ENTER</a:t>
            </a:r>
            <a:r>
              <a:rPr lang="da-DK" sz="1100" dirty="0">
                <a:latin typeface="+mj-lt"/>
              </a:rPr>
              <a:t>, derefter </a:t>
            </a:r>
            <a:r>
              <a:rPr lang="da-DK" sz="1100" b="1" dirty="0">
                <a:latin typeface="+mj-lt"/>
              </a:rPr>
              <a:t>TAB</a:t>
            </a:r>
            <a:r>
              <a:rPr lang="da-DK" sz="1100" dirty="0">
                <a:latin typeface="+mj-lt"/>
              </a:rPr>
              <a:t> for at skifte fra et niveau til det næste.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For at gå tilbage i tekst-niveauer, brug </a:t>
            </a:r>
            <a:r>
              <a:rPr lang="da-DK" sz="1100" b="1" dirty="0">
                <a:latin typeface="+mj-lt"/>
              </a:rPr>
              <a:t>SHIFT+TAB</a:t>
            </a:r>
            <a:r>
              <a:rPr lang="da-DK" sz="1100" dirty="0">
                <a:latin typeface="+mj-lt"/>
              </a:rPr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Alternativt brug </a:t>
            </a:r>
            <a:r>
              <a:rPr lang="da-DK" sz="1100" b="1" dirty="0">
                <a:latin typeface="+mj-lt"/>
              </a:rPr>
              <a:t>Forøg og Formindsk </a:t>
            </a:r>
            <a:r>
              <a:rPr lang="da-DK" sz="1100" dirty="0">
                <a:latin typeface="+mj-lt"/>
              </a:rPr>
              <a:t>listeniveau.</a:t>
            </a:r>
          </a:p>
          <a:p>
            <a:pPr marL="0" lvl="3" indent="-21600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TIP: Brug bullet knappen</a:t>
            </a:r>
            <a:br>
              <a:rPr lang="da-DK" sz="1100" dirty="0">
                <a:latin typeface="+mj-lt"/>
              </a:rPr>
            </a:br>
            <a:r>
              <a:rPr lang="da-DK" sz="1100" b="0" dirty="0">
                <a:latin typeface="+mj-lt"/>
              </a:rPr>
              <a:t>Fjern bullet for at skrive almindelig tekst.</a:t>
            </a:r>
            <a:br>
              <a:rPr lang="da-DK" sz="1100" b="0" dirty="0">
                <a:latin typeface="+mj-lt"/>
              </a:rPr>
            </a:br>
            <a:r>
              <a:rPr lang="da-DK" sz="1100" b="0" dirty="0">
                <a:latin typeface="+mj-lt"/>
              </a:rPr>
              <a:t>Klik på bullet knappen for at bruge </a:t>
            </a:r>
            <a:br>
              <a:rPr lang="da-DK" sz="1100" b="0" dirty="0">
                <a:latin typeface="+mj-lt"/>
              </a:rPr>
            </a:br>
            <a:r>
              <a:rPr lang="da-DK" sz="1100" b="0" dirty="0">
                <a:latin typeface="+mj-lt"/>
              </a:rPr>
              <a:t>korrekt bullet.</a:t>
            </a:r>
          </a:p>
          <a:p>
            <a:pPr marL="0" indent="0">
              <a:spcAft>
                <a:spcPts val="0"/>
              </a:spcAft>
              <a:buNone/>
            </a:pPr>
            <a:endParaRPr lang="da-DK" sz="1100" dirty="0">
              <a:latin typeface="+mj-lt"/>
            </a:endParaRPr>
          </a:p>
          <a:p>
            <a:pPr marL="0" lvl="3" indent="-216000">
              <a:spcAft>
                <a:spcPts val="600"/>
              </a:spcAft>
              <a:buNone/>
            </a:pPr>
            <a:r>
              <a:rPr lang="da-DK" sz="1200" dirty="0">
                <a:latin typeface="+mj-lt"/>
              </a:rPr>
              <a:t>Typografi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sz="1100" dirty="0">
                <a:latin typeface="+mj-lt"/>
              </a:rPr>
              <a:t>Brug skrifttypen </a:t>
            </a:r>
            <a:r>
              <a:rPr lang="da-DK" sz="1100" b="1" noProof="1">
                <a:latin typeface="+mj-lt"/>
              </a:rPr>
              <a:t>Republic</a:t>
            </a:r>
            <a:r>
              <a:rPr lang="da-DK" sz="1100" dirty="0">
                <a:latin typeface="+mj-lt"/>
              </a:rPr>
              <a:t> i dine slides.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Du kan vælge mellem forskellige 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formateringer af skrifttypen.</a:t>
            </a:r>
          </a:p>
        </p:txBody>
      </p:sp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52F2E610-0491-7D71-4CB2-C3FF705E6266}"/>
              </a:ext>
            </a:extLst>
          </p:cNvPr>
          <p:cNvSpPr txBox="1">
            <a:spLocks/>
          </p:cNvSpPr>
          <p:nvPr userDrawn="1"/>
        </p:nvSpPr>
        <p:spPr>
          <a:xfrm>
            <a:off x="20774042" y="2130476"/>
            <a:ext cx="19512495" cy="24963034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 kern="1200" spc="4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​"/>
              <a:tabLst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5pPr>
            <a:lvl6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Republic" panose="020B0000000000000000" pitchFamily="34" charset="0"/>
              <a:buChar char="•"/>
              <a:defRPr sz="1000" kern="1200" spc="4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kern="1200" spc="4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sz="1000" kern="1200" spc="4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200" b="1" kern="120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9pPr>
          </a:lstStyle>
          <a:p>
            <a:pPr lvl="3">
              <a:spcAft>
                <a:spcPts val="600"/>
              </a:spcAft>
            </a:pPr>
            <a:r>
              <a:rPr lang="da-DK" sz="1200" dirty="0"/>
              <a:t>Ikoner og billeder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Brug ikoner til at styrke det visuelle udtryk i dine slides.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Du finder de koncernfælles ikoner ved at følge stien på h-drevet: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  <a:hlinkClick r:id="rId2" action="ppaction://hlinkfile"/>
              </a:rPr>
              <a:t>H:\Skatteankestyrelsen\Fælles\Fuld adgang\Grafikker\Koncernfælles grafiske ikoner\Farvede ikoner\Ikoner – blå</a:t>
            </a:r>
            <a:r>
              <a:rPr lang="da-DK" sz="1100" dirty="0">
                <a:latin typeface="+mj-lt"/>
              </a:rPr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Hvis du vil skifte standardikonet eller standardbilledet i et slide, kan du slette ikonet 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eller billedet og indsætte et nyt.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Klik på knappen med et billede og en skærm (vist her) og vælg </a:t>
            </a:r>
            <a:r>
              <a:rPr lang="da-DK" sz="1100" b="1" dirty="0">
                <a:latin typeface="+mj-lt"/>
              </a:rPr>
              <a:t>Indsæt</a:t>
            </a:r>
            <a:br>
              <a:rPr lang="da-DK" sz="1100" b="0" dirty="0">
                <a:latin typeface="+mj-lt"/>
              </a:rPr>
            </a:br>
            <a:endParaRPr lang="da-DK" sz="1100" b="1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da-DK" sz="1200" b="1" dirty="0">
                <a:latin typeface="+mj-lt"/>
              </a:rPr>
              <a:t>Beskær billede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Klik </a:t>
            </a:r>
            <a:r>
              <a:rPr lang="da-DK" sz="1100" b="1" dirty="0">
                <a:latin typeface="+mj-lt"/>
              </a:rPr>
              <a:t>Beskær</a:t>
            </a:r>
            <a:r>
              <a:rPr lang="da-DK" sz="1100" dirty="0">
                <a:latin typeface="+mj-lt"/>
              </a:rPr>
              <a:t> for at ændre billedets fokus/størrelse. Ønsker du at skalere billeder, 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så hold </a:t>
            </a:r>
            <a:r>
              <a:rPr lang="da-DK" sz="1100" b="1" dirty="0">
                <a:latin typeface="+mj-lt"/>
              </a:rPr>
              <a:t>SHIFT</a:t>
            </a:r>
            <a:r>
              <a:rPr lang="da-DK" sz="1100" dirty="0">
                <a:latin typeface="+mj-lt"/>
              </a:rPr>
              <a:t>-knappen nede, mens du trækker i billedets hjørner.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1100" dirty="0">
                <a:latin typeface="+mj-lt"/>
              </a:rPr>
              <a:t>Kontakt Kommunikation, hvis du har brug for billeder.</a:t>
            </a:r>
            <a:br>
              <a:rPr lang="da-DK" sz="1100" dirty="0">
                <a:latin typeface="+mj-lt"/>
              </a:rPr>
            </a:br>
            <a:endParaRPr lang="da-DK" sz="1100" dirty="0">
              <a:latin typeface="+mj-lt"/>
            </a:endParaRPr>
          </a:p>
          <a:p>
            <a:pPr lvl="3">
              <a:spcAft>
                <a:spcPts val="400"/>
              </a:spcAft>
            </a:pPr>
            <a:r>
              <a:rPr lang="da-DK" sz="1200" dirty="0">
                <a:latin typeface="+mj-lt"/>
              </a:rPr>
              <a:t>Stemningsbarometer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Republic" panose="020B0000000000000000" pitchFamily="34" charset="0"/>
              <a:buNone/>
              <a:tabLst/>
              <a:defRPr/>
            </a:pPr>
            <a:r>
              <a:rPr lang="da-DK" sz="1100" dirty="0">
                <a:latin typeface="+mj-lt"/>
              </a:rPr>
              <a:t>Vælg det farvetema, der passer bedst til emnet 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for din </a:t>
            </a:r>
            <a:r>
              <a:rPr lang="da-DK" sz="1100" noProof="1">
                <a:latin typeface="+mj-lt"/>
              </a:rPr>
              <a:t>præsentation. Oftest bruger vi den hvide </a:t>
            </a:r>
            <a:br>
              <a:rPr lang="da-DK" sz="1100" noProof="1">
                <a:latin typeface="+mj-lt"/>
              </a:rPr>
            </a:br>
            <a:r>
              <a:rPr lang="da-DK" sz="1100" noProof="1">
                <a:latin typeface="+mj-lt"/>
              </a:rPr>
              <a:t>eller mørkeblå baggrund. Holder du oplæg for </a:t>
            </a:r>
            <a:br>
              <a:rPr lang="da-DK" sz="1100" noProof="1">
                <a:latin typeface="+mj-lt"/>
              </a:rPr>
            </a:br>
            <a:r>
              <a:rPr lang="da-DK" sz="1100" noProof="1">
                <a:latin typeface="+mj-lt"/>
              </a:rPr>
              <a:t>studerende eller i employer branding-</a:t>
            </a:r>
            <a:br>
              <a:rPr lang="da-DK" sz="1100" noProof="1">
                <a:latin typeface="+mj-lt"/>
              </a:rPr>
            </a:br>
            <a:r>
              <a:rPr lang="da-DK" sz="1100" noProof="1">
                <a:latin typeface="+mj-lt"/>
              </a:rPr>
              <a:t>sammenhænge, kan du bruge de grønne </a:t>
            </a:r>
            <a:br>
              <a:rPr lang="da-DK" sz="1100" noProof="1">
                <a:latin typeface="+mj-lt"/>
              </a:rPr>
            </a:br>
            <a:r>
              <a:rPr lang="da-DK" sz="1100" noProof="1">
                <a:latin typeface="+mj-lt"/>
              </a:rPr>
              <a:t>baggrunde. Hold dig gerne til de samme farve-</a:t>
            </a:r>
            <a:br>
              <a:rPr lang="da-DK" sz="1100" noProof="1">
                <a:latin typeface="+mj-lt"/>
              </a:rPr>
            </a:br>
            <a:r>
              <a:rPr lang="da-DK" sz="1100" noProof="1">
                <a:latin typeface="+mj-lt"/>
              </a:rPr>
              <a:t>kombinationer gennem hele præsentationen.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Republic" panose="020B0000000000000000" pitchFamily="34" charset="0"/>
              <a:buNone/>
              <a:tabLst/>
              <a:defRPr/>
            </a:pPr>
            <a:endParaRPr lang="da-DK" sz="1100" dirty="0">
              <a:latin typeface="+mj-lt"/>
            </a:endParaRPr>
          </a:p>
          <a:p>
            <a:pPr marL="0" marR="0" lvl="3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Republic" panose="020B0000000000000000" pitchFamily="34" charset="0"/>
              <a:buNone/>
              <a:tabLst/>
              <a:defRPr/>
            </a:pPr>
            <a:r>
              <a:rPr lang="da-DK" sz="1200" dirty="0">
                <a:latin typeface="+mj-lt"/>
              </a:rPr>
              <a:t>Forskellige muligheder for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Republic" panose="020B0000000000000000" pitchFamily="34" charset="0"/>
              <a:buNone/>
              <a:tabLst/>
              <a:defRPr/>
            </a:pPr>
            <a:r>
              <a:rPr lang="da-DK" sz="1100" dirty="0">
                <a:latin typeface="+mj-lt"/>
              </a:rPr>
              <a:t>Du har mulighed for at variere din præsentation 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med forskellige opsætninger og layouts med fx 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tidslinjer, danmarkskort og nøgletal. </a:t>
            </a:r>
            <a:br>
              <a:rPr lang="da-DK" sz="1100" dirty="0">
                <a:latin typeface="+mj-lt"/>
              </a:rPr>
            </a:br>
            <a:r>
              <a:rPr lang="da-DK" sz="1100" dirty="0">
                <a:latin typeface="+mj-lt"/>
              </a:rPr>
              <a:t>Til højre er et udpluk af mulighederne.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Republic" panose="020B0000000000000000" pitchFamily="34" charset="0"/>
              <a:buNone/>
              <a:tabLst/>
              <a:defRPr/>
            </a:pPr>
            <a:endParaRPr lang="da-DK" sz="11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Republic" panose="020B0000000000000000" pitchFamily="34" charset="0"/>
              <a:buNone/>
              <a:tabLst/>
              <a:defRPr/>
            </a:pPr>
            <a:endParaRPr lang="da-DK" sz="1100" noProof="1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endParaRPr lang="da-DK" sz="1100" dirty="0">
              <a:latin typeface="+mj-lt"/>
            </a:endParaRPr>
          </a:p>
          <a:p>
            <a:pPr lvl="4">
              <a:spcAft>
                <a:spcPts val="600"/>
              </a:spcAft>
            </a:pPr>
            <a:endParaRPr lang="da-DK" sz="1100" dirty="0"/>
          </a:p>
        </p:txBody>
      </p:sp>
      <p:sp>
        <p:nvSpPr>
          <p:cNvPr id="19" name="Pladsholder til indhold 9">
            <a:extLst>
              <a:ext uri="{FF2B5EF4-FFF2-40B4-BE49-F238E27FC236}">
                <a16:creationId xmlns:a16="http://schemas.microsoft.com/office/drawing/2014/main" id="{E617B65E-8E6D-8B67-F203-9B5F91F0539D}"/>
              </a:ext>
            </a:extLst>
          </p:cNvPr>
          <p:cNvSpPr txBox="1">
            <a:spLocks/>
          </p:cNvSpPr>
          <p:nvPr userDrawn="1"/>
        </p:nvSpPr>
        <p:spPr>
          <a:xfrm>
            <a:off x="28742065" y="5737524"/>
            <a:ext cx="12161173" cy="18769043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 kern="1200" spc="4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​"/>
              <a:tabLst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5pPr>
            <a:lvl6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Republic" panose="020B0000000000000000" pitchFamily="34" charset="0"/>
              <a:buChar char="•"/>
              <a:defRPr sz="1000" kern="1200" spc="4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kern="1200" spc="4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sz="1000" kern="1200" spc="4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200" b="1" kern="120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3" indent="-216000">
              <a:spcAft>
                <a:spcPts val="600"/>
              </a:spcAft>
              <a:buNone/>
            </a:pPr>
            <a:br>
              <a:rPr lang="da-DK" sz="1000" dirty="0">
                <a:latin typeface="+mj-lt"/>
              </a:rPr>
            </a:br>
            <a:endParaRPr lang="da-DK" sz="1000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endParaRPr lang="da-DK" sz="1000" dirty="0">
              <a:latin typeface="+mj-lt"/>
            </a:endParaRPr>
          </a:p>
          <a:p>
            <a:pPr lvl="4">
              <a:spcAft>
                <a:spcPts val="600"/>
              </a:spcAft>
            </a:pPr>
            <a:endParaRPr lang="da-DK" sz="1000" dirty="0"/>
          </a:p>
        </p:txBody>
      </p:sp>
      <p:sp>
        <p:nvSpPr>
          <p:cNvPr id="22" name="Pladsholder til indhold 9">
            <a:extLst>
              <a:ext uri="{FF2B5EF4-FFF2-40B4-BE49-F238E27FC236}">
                <a16:creationId xmlns:a16="http://schemas.microsoft.com/office/drawing/2014/main" id="{C4B9DA96-DEF0-8162-6A95-1CF6F00B5681}"/>
              </a:ext>
            </a:extLst>
          </p:cNvPr>
          <p:cNvSpPr txBox="1">
            <a:spLocks/>
          </p:cNvSpPr>
          <p:nvPr userDrawn="1"/>
        </p:nvSpPr>
        <p:spPr>
          <a:xfrm>
            <a:off x="28736479" y="24979413"/>
            <a:ext cx="12155591" cy="17741937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Font typeface="Republic" panose="020B0000000000000000" pitchFamily="34" charset="0"/>
              <a:buChar char="•"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 kern="1200" spc="4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​"/>
              <a:tabLst/>
              <a:defRPr sz="1800" kern="1200" spc="40" baseline="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5pPr>
            <a:lvl6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Republic" panose="020B0000000000000000" pitchFamily="34" charset="0"/>
              <a:buChar char="•"/>
              <a:defRPr sz="1000" kern="1200" spc="4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kern="1200" spc="4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sz="1000" kern="1200" spc="40">
                <a:solidFill>
                  <a:srgbClr val="14143C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5200" b="1" kern="1200" baseline="0">
                <a:solidFill>
                  <a:srgbClr val="14143C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Republic" panose="020B0000000000000000" pitchFamily="34" charset="0"/>
              <a:buNone/>
              <a:tabLst/>
              <a:defRPr/>
            </a:pPr>
            <a:endParaRPr lang="da-DK" sz="1100" dirty="0"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930DBB6-AA18-4CCC-8A74-1A211F07B4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01" t="45142" r="62601" b="9046"/>
          <a:stretch/>
        </p:blipFill>
        <p:spPr>
          <a:xfrm>
            <a:off x="38436522" y="7660960"/>
            <a:ext cx="1197902" cy="1420202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1665661-0DB0-4C2E-A6CA-698F364812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392924" y="10744431"/>
            <a:ext cx="1285106" cy="2120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C8420-1956-4D8D-85A2-8D596BA13AB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56137" y="17800020"/>
            <a:ext cx="902780" cy="1261308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0C22BDAC-B124-43F1-8284-B7ABECB11D4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056137" y="6628634"/>
            <a:ext cx="1083397" cy="2331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5B4842-526F-49BC-BF80-0BF98368A0C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056137" y="16241467"/>
            <a:ext cx="1604941" cy="11351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3AF786-FE3C-4952-BA84-3A083206C1D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4056132" y="9657952"/>
            <a:ext cx="1669136" cy="780331"/>
          </a:xfrm>
          <a:prstGeom prst="rect">
            <a:avLst/>
          </a:prstGeom>
        </p:spPr>
      </p:pic>
      <p:pic>
        <p:nvPicPr>
          <p:cNvPr id="17" name="Billede 6">
            <a:extLst>
              <a:ext uri="{FF2B5EF4-FFF2-40B4-BE49-F238E27FC236}">
                <a16:creationId xmlns:a16="http://schemas.microsoft.com/office/drawing/2014/main" id="{B3D25ED9-B87C-9C97-AD12-99B8751F5B5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0907492" y="15410810"/>
            <a:ext cx="9989381" cy="2970489"/>
          </a:xfrm>
          <a:prstGeom prst="rect">
            <a:avLst/>
          </a:prstGeom>
        </p:spPr>
      </p:pic>
      <p:sp>
        <p:nvSpPr>
          <p:cNvPr id="26" name="Titel 8">
            <a:extLst>
              <a:ext uri="{FF2B5EF4-FFF2-40B4-BE49-F238E27FC236}">
                <a16:creationId xmlns:a16="http://schemas.microsoft.com/office/drawing/2014/main" id="{B2BFE540-EA60-8434-5CBC-5133A910B39D}"/>
              </a:ext>
            </a:extLst>
          </p:cNvPr>
          <p:cNvSpPr txBox="1">
            <a:spLocks/>
          </p:cNvSpPr>
          <p:nvPr userDrawn="1"/>
        </p:nvSpPr>
        <p:spPr>
          <a:xfrm>
            <a:off x="1894964" y="2130478"/>
            <a:ext cx="12161173" cy="224622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200" b="1" kern="1200">
                <a:solidFill>
                  <a:srgbClr val="14143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2200"/>
              <a:t>Sådan bruger du PowerPoint</a:t>
            </a:r>
            <a:endParaRPr lang="da-DK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C35DC-B3D2-23DF-C941-72A8BE0668B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96305" y="19651196"/>
            <a:ext cx="7521255" cy="7990767"/>
          </a:xfrm>
          <a:prstGeom prst="rect">
            <a:avLst/>
          </a:prstGeom>
          <a:ln>
            <a:solidFill>
              <a:srgbClr val="E9E9EC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303AF2-F46E-79B0-25DD-EAD96066DB08}"/>
              </a:ext>
            </a:extLst>
          </p:cNvPr>
          <p:cNvGrpSpPr/>
          <p:nvPr userDrawn="1"/>
        </p:nvGrpSpPr>
        <p:grpSpPr>
          <a:xfrm>
            <a:off x="30943455" y="20573354"/>
            <a:ext cx="9959781" cy="6518291"/>
            <a:chOff x="8813772" y="4660316"/>
            <a:chExt cx="2836892" cy="1476536"/>
          </a:xfrm>
        </p:grpSpPr>
        <p:pic>
          <p:nvPicPr>
            <p:cNvPr id="23" name="Billede 7">
              <a:extLst>
                <a:ext uri="{FF2B5EF4-FFF2-40B4-BE49-F238E27FC236}">
                  <a16:creationId xmlns:a16="http://schemas.microsoft.com/office/drawing/2014/main" id="{0FB415D5-943C-6DE6-43AA-79A9ECD16A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8813772" y="4660316"/>
              <a:ext cx="2836892" cy="14765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EC1690-97B6-64DD-F7FC-0458A18945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11400214" y="4832685"/>
              <a:ext cx="182822" cy="224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225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Brug ikke layouts efter dette &gt;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42803763" cy="30275213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da-DK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1510400" y="2899600"/>
            <a:ext cx="3987215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da-DK" sz="4400" b="0" noProof="0" dirty="0">
                <a:solidFill>
                  <a:schemeClr val="bg1"/>
                </a:solidFill>
              </a:rPr>
              <a:t>Hvis du ser andre </a:t>
            </a:r>
            <a:r>
              <a:rPr lang="da-DK" sz="4400" b="1" i="0" noProof="0" dirty="0">
                <a:solidFill>
                  <a:schemeClr val="bg1"/>
                </a:solidFill>
                <a:latin typeface="+mj-lt"/>
              </a:rPr>
              <a:t>layouts efter dette</a:t>
            </a:r>
            <a:r>
              <a:rPr lang="da-DK" sz="4400" b="0" i="0" noProof="0" dirty="0">
                <a:solidFill>
                  <a:schemeClr val="bg1"/>
                </a:solidFill>
                <a:latin typeface="+mn-lt"/>
              </a:rPr>
              <a:t>,</a:t>
            </a:r>
            <a:br>
              <a:rPr lang="da-DK" sz="4400" b="0" i="0" noProof="0" dirty="0">
                <a:solidFill>
                  <a:schemeClr val="bg1"/>
                </a:solidFill>
                <a:latin typeface="Republic" panose="02000506000000020004" pitchFamily="2" charset="0"/>
              </a:rPr>
            </a:br>
            <a:r>
              <a:rPr lang="da-DK" sz="4400" b="0" noProof="0" dirty="0">
                <a:solidFill>
                  <a:schemeClr val="bg1"/>
                </a:solidFill>
              </a:rPr>
              <a:t>brug dem ikke. Disse layouts </a:t>
            </a:r>
            <a:r>
              <a:rPr lang="da-DK" sz="4400" b="1" i="0" u="none" noProof="0" dirty="0">
                <a:solidFill>
                  <a:schemeClr val="bg1"/>
                </a:solidFill>
                <a:latin typeface="+mj-lt"/>
              </a:rPr>
              <a:t>tilhører ikke </a:t>
            </a:r>
            <a:r>
              <a:rPr lang="da-DK" sz="4400" b="0" i="0" u="none" noProof="0" dirty="0">
                <a:solidFill>
                  <a:schemeClr val="bg1"/>
                </a:solidFill>
              </a:rPr>
              <a:t>vores </a:t>
            </a:r>
            <a:r>
              <a:rPr lang="da-DK" sz="4400" b="0" i="0" u="none" noProof="1">
                <a:solidFill>
                  <a:schemeClr val="bg1"/>
                </a:solidFill>
              </a:rPr>
              <a:t>corporate</a:t>
            </a:r>
            <a:r>
              <a:rPr lang="da-DK" sz="4400" b="0" i="0" u="none" noProof="0" dirty="0">
                <a:solidFill>
                  <a:schemeClr val="bg1"/>
                </a:solidFill>
              </a:rPr>
              <a:t> </a:t>
            </a:r>
            <a:r>
              <a:rPr lang="da-DK" sz="4400" b="0" noProof="0" dirty="0">
                <a:solidFill>
                  <a:schemeClr val="bg1"/>
                </a:solidFill>
              </a:rPr>
              <a:t>skabelon.</a:t>
            </a:r>
            <a:br>
              <a:rPr lang="da-DK" sz="2800" b="0" noProof="0" dirty="0">
                <a:solidFill>
                  <a:schemeClr val="bg1"/>
                </a:solidFill>
              </a:rPr>
            </a:br>
            <a:br>
              <a:rPr lang="da-DK" sz="2800" b="0" noProof="0" dirty="0">
                <a:solidFill>
                  <a:schemeClr val="bg1"/>
                </a:solidFill>
              </a:rPr>
            </a:br>
            <a:endParaRPr lang="da-DK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34418488" y="14679488"/>
            <a:ext cx="3639963" cy="4576987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da-DK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da-DK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2978488" y="13184970"/>
            <a:ext cx="356429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0000" b="1" i="0" noProof="0" dirty="0">
                <a:solidFill>
                  <a:schemeClr val="bg1"/>
                </a:solidFill>
                <a:latin typeface="+mj-lt"/>
              </a:rPr>
              <a:t>Brug dem ikke </a:t>
            </a:r>
            <a:endParaRPr lang="da-DK" sz="10000" b="1" i="0" noProof="0" dirty="0">
              <a:latin typeface="+mj-lt"/>
            </a:endParaRPr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1510398" y="22896038"/>
            <a:ext cx="39872148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da-DK" sz="2000" b="0" noProof="0" dirty="0">
                <a:solidFill>
                  <a:schemeClr val="bg1"/>
                </a:solidFill>
                <a:latin typeface="Republic" panose="02000506000000020004" pitchFamily="2" charset="0"/>
              </a:rPr>
              <a:t>Pga. PowerPoints standard Kopier/Indsæt funktionalitet kan ekstra uønskede layouts forekomme.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da-DK" sz="2000" b="0" noProof="0" dirty="0">
                <a:solidFill>
                  <a:schemeClr val="bg1"/>
                </a:solidFill>
                <a:latin typeface="Republic" panose="02000506000000020004" pitchFamily="2" charset="0"/>
              </a:rPr>
              <a:t>OBS! Layouts efter dette kan indeholde potentiel fortrolig information</a:t>
            </a:r>
            <a:r>
              <a:rPr lang="da-DK" sz="2000" b="0" noProof="0" dirty="0">
                <a:solidFill>
                  <a:schemeClr val="bg1"/>
                </a:solidFill>
              </a:rPr>
              <a:t>.</a:t>
            </a:r>
            <a:br>
              <a:rPr lang="da-DK" sz="1800" b="0" noProof="0" dirty="0">
                <a:solidFill>
                  <a:schemeClr val="bg1"/>
                </a:solidFill>
              </a:rPr>
            </a:br>
            <a:endParaRPr lang="da-DK" sz="1800" b="0" noProof="0" dirty="0">
              <a:solidFill>
                <a:schemeClr val="bg1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12B154D-76F1-409D-A798-AA5203EE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513601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A6AC8F1-FD77-487B-8412-547315082DE5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212C3A-1726-4BC5-8AF1-72D08F6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513601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89D5CFC-5012-4F36-B4E7-CE36F67C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513601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866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DE732993-DE79-494F-811F-184011AF6AC2}"/>
              </a:ext>
            </a:extLst>
          </p:cNvPr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4955" y="8391240"/>
            <a:ext cx="35753409" cy="9556770"/>
          </a:xfrm>
        </p:spPr>
        <p:txBody>
          <a:bodyPr anchor="t" anchorCtr="0"/>
          <a:lstStyle>
            <a:lvl1pPr algn="l">
              <a:lnSpc>
                <a:spcPct val="83000"/>
              </a:lnSpc>
              <a:defRPr sz="8000" b="0" spc="4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dirty="0"/>
              <a:t>Klik for at tilføje titel, maks. to linjer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94958" y="20044524"/>
            <a:ext cx="19506923" cy="4382662"/>
          </a:xfrm>
        </p:spPr>
        <p:txBody>
          <a:bodyPr/>
          <a:lstStyle>
            <a:lvl1pPr marL="0" indent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00" b="0" spc="6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49" name="Pladsholder til dato 2" hidden="1">
            <a:extLst>
              <a:ext uri="{FF2B5EF4-FFF2-40B4-BE49-F238E27FC236}">
                <a16:creationId xmlns:a16="http://schemas.microsoft.com/office/drawing/2014/main" id="{8BD5ADD0-05AC-45E1-B0BD-4B3A5874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7E7A3B4-95A1-4A7C-8E76-425FBB6E082E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0" name="Pladsholder til sidefod 3" hidden="1">
            <a:extLst>
              <a:ext uri="{FF2B5EF4-FFF2-40B4-BE49-F238E27FC236}">
                <a16:creationId xmlns:a16="http://schemas.microsoft.com/office/drawing/2014/main" id="{E8FCE34B-C958-4A22-A174-0C4B00D6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51" name="Pladsholder til slidenummer 4" hidden="1">
            <a:extLst>
              <a:ext uri="{FF2B5EF4-FFF2-40B4-BE49-F238E27FC236}">
                <a16:creationId xmlns:a16="http://schemas.microsoft.com/office/drawing/2014/main" id="{7DF6F234-410B-4E2C-877B-37EC5E71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293CB4B1-7339-BAE7-30E4-A4D76CA91F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20938" y="1586815"/>
            <a:ext cx="6319453" cy="2247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7C4498-5F81-3F46-56D9-C9BEDC7A824C}"/>
              </a:ext>
            </a:extLst>
          </p:cNvPr>
          <p:cNvSpPr/>
          <p:nvPr userDrawn="1"/>
        </p:nvSpPr>
        <p:spPr>
          <a:xfrm>
            <a:off x="32883099" y="19547775"/>
            <a:ext cx="8025706" cy="13667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FA470-A280-F194-3FFD-C65170F2E788}"/>
              </a:ext>
            </a:extLst>
          </p:cNvPr>
          <p:cNvSpPr/>
          <p:nvPr userDrawn="1"/>
        </p:nvSpPr>
        <p:spPr>
          <a:xfrm>
            <a:off x="8373205" y="27093512"/>
            <a:ext cx="8025706" cy="13667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</p:spTree>
    <p:extLst>
      <p:ext uri="{BB962C8B-B14F-4D97-AF65-F5344CB8AC3E}">
        <p14:creationId xmlns:p14="http://schemas.microsoft.com/office/powerpoint/2010/main" val="2306240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3482" userDrawn="1">
          <p15:clr>
            <a:srgbClr val="A4A3A4"/>
          </p15:clr>
        </p15:guide>
        <p15:guide id="2" pos="23716" userDrawn="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F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DE732993-DE79-494F-811F-184011AF6AC2}"/>
              </a:ext>
            </a:extLst>
          </p:cNvPr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4955" y="8391240"/>
            <a:ext cx="35753409" cy="9556770"/>
          </a:xfrm>
        </p:spPr>
        <p:txBody>
          <a:bodyPr anchor="t" anchorCtr="0"/>
          <a:lstStyle>
            <a:lvl1pPr algn="l">
              <a:lnSpc>
                <a:spcPct val="83000"/>
              </a:lnSpc>
              <a:defRPr sz="8000" b="0" spc="4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a-DK" dirty="0"/>
              <a:t>Klik for at tilføje titel, maks. to linjer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4958" y="20044524"/>
            <a:ext cx="19506923" cy="4382662"/>
          </a:xfrm>
        </p:spPr>
        <p:txBody>
          <a:bodyPr/>
          <a:lstStyle>
            <a:lvl1pPr marL="0" indent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00" b="0" spc="60" baseline="0">
                <a:solidFill>
                  <a:srgbClr val="FFFFFF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49" name="Pladsholder til dato 2" hidden="1">
            <a:extLst>
              <a:ext uri="{FF2B5EF4-FFF2-40B4-BE49-F238E27FC236}">
                <a16:creationId xmlns:a16="http://schemas.microsoft.com/office/drawing/2014/main" id="{8BD5ADD0-05AC-45E1-B0BD-4B3A5874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CFCE55FE-63F1-4EDA-A0B3-74993201A79B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0" name="Pladsholder til sidefod 3" hidden="1">
            <a:extLst>
              <a:ext uri="{FF2B5EF4-FFF2-40B4-BE49-F238E27FC236}">
                <a16:creationId xmlns:a16="http://schemas.microsoft.com/office/drawing/2014/main" id="{E8FCE34B-C958-4A22-A174-0C4B00D6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51" name="Pladsholder til slidenummer 4" hidden="1">
            <a:extLst>
              <a:ext uri="{FF2B5EF4-FFF2-40B4-BE49-F238E27FC236}">
                <a16:creationId xmlns:a16="http://schemas.microsoft.com/office/drawing/2014/main" id="{7DF6F234-410B-4E2C-877B-37EC5E71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C4498-5F81-3F46-56D9-C9BEDC7A824C}"/>
              </a:ext>
            </a:extLst>
          </p:cNvPr>
          <p:cNvSpPr/>
          <p:nvPr userDrawn="1"/>
        </p:nvSpPr>
        <p:spPr>
          <a:xfrm>
            <a:off x="32883099" y="19547775"/>
            <a:ext cx="8025706" cy="13667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FA470-A280-F194-3FFD-C65170F2E788}"/>
              </a:ext>
            </a:extLst>
          </p:cNvPr>
          <p:cNvSpPr/>
          <p:nvPr userDrawn="1"/>
        </p:nvSpPr>
        <p:spPr>
          <a:xfrm>
            <a:off x="8373205" y="27093512"/>
            <a:ext cx="8025706" cy="13667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BB83A9DE-DC0E-10BD-7D1F-289D36B31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320938" y="1586809"/>
            <a:ext cx="6319453" cy="22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14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3482" userDrawn="1">
          <p15:clr>
            <a:srgbClr val="A4A3A4"/>
          </p15:clr>
        </p15:guide>
        <p15:guide id="2" pos="23716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side 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DE732993-DE79-494F-811F-184011AF6AC2}"/>
              </a:ext>
            </a:extLst>
          </p:cNvPr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4955" y="8391240"/>
            <a:ext cx="35753409" cy="9556770"/>
          </a:xfrm>
        </p:spPr>
        <p:txBody>
          <a:bodyPr anchor="t" anchorCtr="0"/>
          <a:lstStyle>
            <a:lvl1pPr algn="l">
              <a:lnSpc>
                <a:spcPct val="83000"/>
              </a:lnSpc>
              <a:defRPr sz="8000" b="0" spc="4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da-DK" dirty="0"/>
              <a:t>Klik for at tilføje titel, maks. to linjer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4958" y="20044524"/>
            <a:ext cx="19506923" cy="4382662"/>
          </a:xfrm>
        </p:spPr>
        <p:txBody>
          <a:bodyPr/>
          <a:lstStyle>
            <a:lvl1pPr marL="0" indent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00" b="0" spc="60" baseline="0">
                <a:solidFill>
                  <a:srgbClr val="FFFFFF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49" name="Pladsholder til dato 2" hidden="1">
            <a:extLst>
              <a:ext uri="{FF2B5EF4-FFF2-40B4-BE49-F238E27FC236}">
                <a16:creationId xmlns:a16="http://schemas.microsoft.com/office/drawing/2014/main" id="{8BD5ADD0-05AC-45E1-B0BD-4B3A5874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3A2B3B7D-E988-473E-A35C-5EB32C80480C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0" name="Pladsholder til sidefod 3" hidden="1">
            <a:extLst>
              <a:ext uri="{FF2B5EF4-FFF2-40B4-BE49-F238E27FC236}">
                <a16:creationId xmlns:a16="http://schemas.microsoft.com/office/drawing/2014/main" id="{E8FCE34B-C958-4A22-A174-0C4B00D6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51" name="Pladsholder til slidenummer 4" hidden="1">
            <a:extLst>
              <a:ext uri="{FF2B5EF4-FFF2-40B4-BE49-F238E27FC236}">
                <a16:creationId xmlns:a16="http://schemas.microsoft.com/office/drawing/2014/main" id="{7DF6F234-410B-4E2C-877B-37EC5E71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C4498-5F81-3F46-56D9-C9BEDC7A824C}"/>
              </a:ext>
            </a:extLst>
          </p:cNvPr>
          <p:cNvSpPr/>
          <p:nvPr userDrawn="1"/>
        </p:nvSpPr>
        <p:spPr>
          <a:xfrm>
            <a:off x="32883099" y="19547775"/>
            <a:ext cx="8025706" cy="1366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FA470-A280-F194-3FFD-C65170F2E788}"/>
              </a:ext>
            </a:extLst>
          </p:cNvPr>
          <p:cNvSpPr/>
          <p:nvPr userDrawn="1"/>
        </p:nvSpPr>
        <p:spPr>
          <a:xfrm>
            <a:off x="8373205" y="27093512"/>
            <a:ext cx="8025706" cy="136675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spc="20" baseline="0" noProof="0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BB83A9DE-DC0E-10BD-7D1F-289D36B31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320938" y="1586809"/>
            <a:ext cx="6319453" cy="22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5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3482" userDrawn="1">
          <p15:clr>
            <a:srgbClr val="A4A3A4"/>
          </p15:clr>
        </p15:guide>
        <p15:guide id="2" pos="23716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DE732993-DE79-494F-811F-184011AF6AC2}"/>
              </a:ext>
            </a:extLst>
          </p:cNvPr>
          <p:cNvSpPr/>
          <p:nvPr userDrawn="1"/>
        </p:nvSpPr>
        <p:spPr>
          <a:xfrm>
            <a:off x="0" y="0"/>
            <a:ext cx="42807976" cy="302911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2" name="Pladsholder til billede 21">
            <a:extLst>
              <a:ext uri="{FF2B5EF4-FFF2-40B4-BE49-F238E27FC236}">
                <a16:creationId xmlns:a16="http://schemas.microsoft.com/office/drawing/2014/main" id="{EA192A66-9DBF-4B99-8E56-15CE31E6F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"/>
            <a:ext cx="42807976" cy="3027521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lIns="144000" tIns="1080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a-DK" dirty="0"/>
              <a:t>Klik på pladsholderens ramme og indsæt billede, via fanen Indsæt, Billeder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5A8623-BCC7-D256-289B-0686F606B5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3205" y="27093512"/>
            <a:ext cx="8025706" cy="1366755"/>
          </a:xfrm>
          <a:solidFill>
            <a:srgbClr val="14143C"/>
          </a:solidFill>
        </p:spPr>
        <p:txBody>
          <a:bodyPr/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da-DK" dirty="0"/>
              <a:t>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21A9970-950C-FD1B-8CE2-9141BA63A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883099" y="19547775"/>
            <a:ext cx="8025706" cy="1366755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da-DK" dirty="0"/>
              <a:t>.</a:t>
            </a:r>
          </a:p>
        </p:txBody>
      </p:sp>
      <p:sp>
        <p:nvSpPr>
          <p:cNvPr id="49" name="Pladsholder til dato 2" hidden="1">
            <a:extLst>
              <a:ext uri="{FF2B5EF4-FFF2-40B4-BE49-F238E27FC236}">
                <a16:creationId xmlns:a16="http://schemas.microsoft.com/office/drawing/2014/main" id="{8BD5ADD0-05AC-45E1-B0BD-4B3A5874E61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8920B73-CF97-43A3-BF6D-153B477F0DE0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50" name="Pladsholder til sidefod 3" hidden="1">
            <a:extLst>
              <a:ext uri="{FF2B5EF4-FFF2-40B4-BE49-F238E27FC236}">
                <a16:creationId xmlns:a16="http://schemas.microsoft.com/office/drawing/2014/main" id="{E8FCE34B-C958-4A22-A174-0C4B00D6ABF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51" name="Pladsholder til slidenummer 4" hidden="1">
            <a:extLst>
              <a:ext uri="{FF2B5EF4-FFF2-40B4-BE49-F238E27FC236}">
                <a16:creationId xmlns:a16="http://schemas.microsoft.com/office/drawing/2014/main" id="{7DF6F234-410B-4E2C-877B-37EC5E71714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 flipV="1"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7844A7-34E0-3957-FF67-7F0753E6C0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894955" y="8391240"/>
            <a:ext cx="35755466" cy="9556770"/>
          </a:xfrm>
        </p:spPr>
        <p:txBody>
          <a:bodyPr anchor="t" anchorCtr="0"/>
          <a:lstStyle>
            <a:lvl1pPr algn="l">
              <a:lnSpc>
                <a:spcPct val="83000"/>
              </a:lnSpc>
              <a:defRPr sz="8000" b="0" spc="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a-DK" dirty="0"/>
              <a:t>Klik for at tilføje titel, maks. to linjer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3D9A127-0654-EB8D-DD4C-6D1542C9CD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4958" y="20044524"/>
            <a:ext cx="19501348" cy="4382662"/>
          </a:xfrm>
        </p:spPr>
        <p:txBody>
          <a:bodyPr/>
          <a:lstStyle>
            <a:lvl1pPr marL="0" indent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700" b="0" spc="6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4pPr>
            <a:lvl5pPr marL="0" indent="0" algn="l"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Republic" panose="02000506000000020004" pitchFamily="2" charset="0"/>
              </a:defRPr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29" name="Logo">
            <a:extLst>
              <a:ext uri="{FF2B5EF4-FFF2-40B4-BE49-F238E27FC236}">
                <a16:creationId xmlns:a16="http://schemas.microsoft.com/office/drawing/2014/main" id="{95D5CBE0-8B6B-4417-8E59-D5F477C91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20938" y="1586809"/>
            <a:ext cx="6319453" cy="224742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a-DK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100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3716" userDrawn="1">
          <p15:clr>
            <a:srgbClr val="A4A3A4"/>
          </p15:clr>
        </p15:guide>
        <p15:guide id="2" pos="13482" userDrawn="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94963" y="2130478"/>
            <a:ext cx="25587512" cy="4297597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Klik for at tilføje agenda titel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94955" y="8311667"/>
            <a:ext cx="25587515" cy="18781845"/>
          </a:xfrm>
        </p:spPr>
        <p:txBody>
          <a:bodyPr/>
          <a:lstStyle>
            <a:lvl1pPr marL="360000" indent="-360000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 sz="2200"/>
            </a:lvl1pPr>
            <a:lvl2pPr marL="720000" indent="-36000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2200" b="0"/>
            </a:lvl2pPr>
            <a:lvl3pPr marL="0" indent="0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2200"/>
            </a:lvl3pPr>
            <a:lvl4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4pPr>
            <a:lvl5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5pPr>
            <a:lvl6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6pPr>
            <a:lvl7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7pPr>
            <a:lvl8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8pPr>
            <a:lvl9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200"/>
            </a:lvl9pPr>
          </a:lstStyle>
          <a:p>
            <a:pPr lvl="0"/>
            <a:r>
              <a:rPr lang="da-DK" noProof="0" dirty="0"/>
              <a:t>Klik for at tilføje agendapunkt</a:t>
            </a:r>
          </a:p>
          <a:p>
            <a:pPr lvl="1"/>
            <a:r>
              <a:rPr lang="da-DK" noProof="0" dirty="0"/>
              <a:t>Andet tekst niveau</a:t>
            </a:r>
          </a:p>
          <a:p>
            <a:pPr lvl="2"/>
            <a:endParaRPr lang="da-DK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noProof="0" smtClean="0"/>
              <a:pPr/>
              <a:t>‹nr.›</a:t>
            </a:fld>
            <a:endParaRPr lang="da-DK" noProof="0" dirty="0"/>
          </a:p>
        </p:txBody>
      </p:sp>
      <p:sp>
        <p:nvSpPr>
          <p:cNvPr id="9" name="Pladsholder til dato 2" hidden="1">
            <a:extLst>
              <a:ext uri="{FF2B5EF4-FFF2-40B4-BE49-F238E27FC236}">
                <a16:creationId xmlns:a16="http://schemas.microsoft.com/office/drawing/2014/main" id="{86494779-5AB4-4072-B5EE-4C8049E9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F90B4709-7B9A-4C1C-A4F9-315ECC07C8E4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10" name="Pladsholder til sidefod 3" hidden="1">
            <a:extLst>
              <a:ext uri="{FF2B5EF4-FFF2-40B4-BE49-F238E27FC236}">
                <a16:creationId xmlns:a16="http://schemas.microsoft.com/office/drawing/2014/main" id="{D787A9BF-73E4-4D7A-B2F8-38835B73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0354676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9831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50" Type="http://schemas.openxmlformats.org/officeDocument/2006/relationships/tags" Target="../tags/tag3.xml"/><Relationship Id="rId55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ags" Target="../tags/tag6.xml"/><Relationship Id="rId58" Type="http://schemas.openxmlformats.org/officeDocument/2006/relationships/tags" Target="../tags/tag1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1.xml"/><Relationship Id="rId56" Type="http://schemas.openxmlformats.org/officeDocument/2006/relationships/tags" Target="../tags/tag9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ags" Target="../tags/tag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2.xml"/><Relationship Id="rId57" Type="http://schemas.openxmlformats.org/officeDocument/2006/relationships/tags" Target="../tags/tag10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4960" y="8327666"/>
            <a:ext cx="39002700" cy="18769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noProof="0" dirty="0"/>
              <a:t>Niveau 1. Bullet. </a:t>
            </a:r>
            <a:r>
              <a:rPr lang="da-DK" noProof="1"/>
              <a:t>Republic</a:t>
            </a:r>
            <a:r>
              <a:rPr lang="da-DK" noProof="0" dirty="0"/>
              <a:t> Light 18 pkt.</a:t>
            </a:r>
          </a:p>
          <a:p>
            <a:pPr lvl="1"/>
            <a:r>
              <a:rPr lang="da-DK" noProof="0" dirty="0"/>
              <a:t>Niveau 2. Bullet. Republic Light 18 pkt.</a:t>
            </a:r>
          </a:p>
          <a:p>
            <a:pPr lvl="2"/>
            <a:r>
              <a:rPr lang="da-DK" noProof="0" dirty="0"/>
              <a:t>Niveau 3. Bullet. Republic Light 18 pkt.</a:t>
            </a:r>
          </a:p>
          <a:p>
            <a:pPr lvl="3"/>
            <a:r>
              <a:rPr lang="da-DK" noProof="0" dirty="0"/>
              <a:t>Niveau 4. Overskrift. Republic fed 18 pkt. </a:t>
            </a:r>
          </a:p>
          <a:p>
            <a:pPr lvl="4"/>
            <a:r>
              <a:rPr lang="da-DK" noProof="0" dirty="0"/>
              <a:t>Niveau 5. Almindelig tekst. Republic Light 18 pkt. </a:t>
            </a:r>
          </a:p>
          <a:p>
            <a:pPr lvl="5"/>
            <a:r>
              <a:rPr lang="da-DK" noProof="0" dirty="0"/>
              <a:t>Niveau 6. Bullet. Republic Light 10 pkt.</a:t>
            </a:r>
          </a:p>
          <a:p>
            <a:pPr lvl="6"/>
            <a:r>
              <a:rPr lang="da-DK" noProof="0" dirty="0"/>
              <a:t>Niveau 7. Mindre overskrift. Republic fed 10 pkt.</a:t>
            </a:r>
          </a:p>
          <a:p>
            <a:pPr lvl="7"/>
            <a:r>
              <a:rPr lang="da-DK" noProof="0" dirty="0"/>
              <a:t>Niveau 8. Mindre almindelig tekst. Republic Light 10 pkt.</a:t>
            </a:r>
          </a:p>
          <a:p>
            <a:pPr lvl="8"/>
            <a:r>
              <a:rPr lang="da-DK" noProof="0" dirty="0"/>
              <a:t>Niveau 9. Infografik</a:t>
            </a:r>
            <a:br>
              <a:rPr lang="da-DK" noProof="0" dirty="0"/>
            </a:br>
            <a:r>
              <a:rPr lang="da-DK" noProof="0" dirty="0"/>
              <a:t>Republic fed 52 pkt.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11166" y="28355743"/>
            <a:ext cx="1386488" cy="7946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50">
                <a:solidFill>
                  <a:srgbClr val="14143C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958" y="2130478"/>
            <a:ext cx="39002696" cy="4297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da-DK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6DAF2562-DFA4-49A4-9C2A-FBAD02376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77476" y="28355743"/>
            <a:ext cx="5479798" cy="7946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50">
                <a:solidFill>
                  <a:schemeClr val="accent1"/>
                </a:solidFill>
              </a:defRPr>
            </a:lvl1pPr>
          </a:lstStyle>
          <a:p>
            <a:fld id="{646F6EFE-692E-419D-A132-AC6EC6D69E89}" type="datetime1">
              <a:rPr lang="da-DK" smtClean="0"/>
              <a:t>14.07.2023</a:t>
            </a:fld>
            <a:endParaRPr lang="da-DK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3D397FDF-4480-4092-8EF3-23AF214F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21298" y="28355743"/>
            <a:ext cx="18904992" cy="7946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50">
                <a:solidFill>
                  <a:schemeClr val="accent1"/>
                </a:solidFill>
              </a:defRPr>
            </a:lvl1pPr>
          </a:lstStyle>
          <a:p>
            <a:endParaRPr lang="da-DK" dirty="0"/>
          </a:p>
        </p:txBody>
      </p:sp>
      <p:grpSp>
        <p:nvGrpSpPr>
          <p:cNvPr id="19" name="Group 18" hidden="1">
            <a:extLst>
              <a:ext uri="{FF2B5EF4-FFF2-40B4-BE49-F238E27FC236}">
                <a16:creationId xmlns:a16="http://schemas.microsoft.com/office/drawing/2014/main" id="{60EDBA4C-FDD3-ADA9-EE8C-A655ECCC26C7}"/>
              </a:ext>
            </a:extLst>
          </p:cNvPr>
          <p:cNvGrpSpPr/>
          <p:nvPr userDrawn="1"/>
        </p:nvGrpSpPr>
        <p:grpSpPr>
          <a:xfrm>
            <a:off x="1895836" y="2383875"/>
            <a:ext cx="39012091" cy="24712838"/>
            <a:chOff x="540000" y="540000"/>
            <a:chExt cx="11112000" cy="5598000"/>
          </a:xfrm>
        </p:grpSpPr>
        <p:sp>
          <p:nvSpPr>
            <p:cNvPr id="5" name="C1">
              <a:extLst>
                <a:ext uri="{FF2B5EF4-FFF2-40B4-BE49-F238E27FC236}">
                  <a16:creationId xmlns:a16="http://schemas.microsoft.com/office/drawing/2014/main" id="{BB459F1E-D935-58D4-B1EA-22D89BB0CD4A}"/>
                </a:ext>
              </a:extLst>
            </p:cNvPr>
            <p:cNvSpPr/>
            <p:nvPr userDrawn="1">
              <p:custDataLst>
                <p:tags r:id="rId48"/>
              </p:custDataLst>
            </p:nvPr>
          </p:nvSpPr>
          <p:spPr>
            <a:xfrm>
              <a:off x="540000" y="540000"/>
              <a:ext cx="1552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9" name="S1">
              <a:extLst>
                <a:ext uri="{FF2B5EF4-FFF2-40B4-BE49-F238E27FC236}">
                  <a16:creationId xmlns:a16="http://schemas.microsoft.com/office/drawing/2014/main" id="{2A1BB7E7-AA6F-14E7-FE70-5B7730FA2A90}"/>
                </a:ext>
              </a:extLst>
            </p:cNvPr>
            <p:cNvSpPr/>
            <p:nvPr userDrawn="1">
              <p:custDataLst>
                <p:tags r:id="rId49"/>
              </p:custDataLst>
            </p:nvPr>
          </p:nvSpPr>
          <p:spPr>
            <a:xfrm>
              <a:off x="2092000" y="540000"/>
              <a:ext cx="360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10" name="C2">
              <a:extLst>
                <a:ext uri="{FF2B5EF4-FFF2-40B4-BE49-F238E27FC236}">
                  <a16:creationId xmlns:a16="http://schemas.microsoft.com/office/drawing/2014/main" id="{E868DB34-A693-0F7D-407B-6110123DB08B}"/>
                </a:ext>
              </a:extLst>
            </p:cNvPr>
            <p:cNvSpPr/>
            <p:nvPr userDrawn="1">
              <p:custDataLst>
                <p:tags r:id="rId50"/>
              </p:custDataLst>
            </p:nvPr>
          </p:nvSpPr>
          <p:spPr>
            <a:xfrm>
              <a:off x="2452000" y="540000"/>
              <a:ext cx="1552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11" name="S2">
              <a:extLst>
                <a:ext uri="{FF2B5EF4-FFF2-40B4-BE49-F238E27FC236}">
                  <a16:creationId xmlns:a16="http://schemas.microsoft.com/office/drawing/2014/main" id="{DBD3F0A9-DD62-CF8C-C59D-D7F1933742AE}"/>
                </a:ext>
              </a:extLst>
            </p:cNvPr>
            <p:cNvSpPr/>
            <p:nvPr userDrawn="1">
              <p:custDataLst>
                <p:tags r:id="rId51"/>
              </p:custDataLst>
            </p:nvPr>
          </p:nvSpPr>
          <p:spPr>
            <a:xfrm>
              <a:off x="4004000" y="540000"/>
              <a:ext cx="360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12" name="C1">
              <a:extLst>
                <a:ext uri="{FF2B5EF4-FFF2-40B4-BE49-F238E27FC236}">
                  <a16:creationId xmlns:a16="http://schemas.microsoft.com/office/drawing/2014/main" id="{27ABFC16-C0DC-06A3-3B78-630748AEBAC2}"/>
                </a:ext>
              </a:extLst>
            </p:cNvPr>
            <p:cNvSpPr/>
            <p:nvPr userDrawn="1">
              <p:custDataLst>
                <p:tags r:id="rId52"/>
              </p:custDataLst>
            </p:nvPr>
          </p:nvSpPr>
          <p:spPr>
            <a:xfrm>
              <a:off x="4364000" y="540000"/>
              <a:ext cx="1552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13" name="S1">
              <a:extLst>
                <a:ext uri="{FF2B5EF4-FFF2-40B4-BE49-F238E27FC236}">
                  <a16:creationId xmlns:a16="http://schemas.microsoft.com/office/drawing/2014/main" id="{B97C3E4D-5209-CBD5-74A8-33D7FCC9E3AF}"/>
                </a:ext>
              </a:extLst>
            </p:cNvPr>
            <p:cNvSpPr/>
            <p:nvPr userDrawn="1">
              <p:custDataLst>
                <p:tags r:id="rId53"/>
              </p:custDataLst>
            </p:nvPr>
          </p:nvSpPr>
          <p:spPr>
            <a:xfrm>
              <a:off x="5916000" y="540000"/>
              <a:ext cx="360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14" name="C2">
              <a:extLst>
                <a:ext uri="{FF2B5EF4-FFF2-40B4-BE49-F238E27FC236}">
                  <a16:creationId xmlns:a16="http://schemas.microsoft.com/office/drawing/2014/main" id="{48BD9566-AE10-87D2-778E-A43F8DCB83CF}"/>
                </a:ext>
              </a:extLst>
            </p:cNvPr>
            <p:cNvSpPr/>
            <p:nvPr userDrawn="1">
              <p:custDataLst>
                <p:tags r:id="rId54"/>
              </p:custDataLst>
            </p:nvPr>
          </p:nvSpPr>
          <p:spPr>
            <a:xfrm>
              <a:off x="6276000" y="540000"/>
              <a:ext cx="1552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15" name="S2">
              <a:extLst>
                <a:ext uri="{FF2B5EF4-FFF2-40B4-BE49-F238E27FC236}">
                  <a16:creationId xmlns:a16="http://schemas.microsoft.com/office/drawing/2014/main" id="{78C4508E-5AD7-8623-9620-DB42B31CDD46}"/>
                </a:ext>
              </a:extLst>
            </p:cNvPr>
            <p:cNvSpPr/>
            <p:nvPr userDrawn="1">
              <p:custDataLst>
                <p:tags r:id="rId55"/>
              </p:custDataLst>
            </p:nvPr>
          </p:nvSpPr>
          <p:spPr>
            <a:xfrm>
              <a:off x="7828000" y="540000"/>
              <a:ext cx="360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16" name="C1">
              <a:extLst>
                <a:ext uri="{FF2B5EF4-FFF2-40B4-BE49-F238E27FC236}">
                  <a16:creationId xmlns:a16="http://schemas.microsoft.com/office/drawing/2014/main" id="{A7BB29D7-3789-0F4C-7E60-693E5EF3CAB5}"/>
                </a:ext>
              </a:extLst>
            </p:cNvPr>
            <p:cNvSpPr/>
            <p:nvPr userDrawn="1">
              <p:custDataLst>
                <p:tags r:id="rId56"/>
              </p:custDataLst>
            </p:nvPr>
          </p:nvSpPr>
          <p:spPr>
            <a:xfrm>
              <a:off x="8188000" y="540000"/>
              <a:ext cx="1552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17" name="S1">
              <a:extLst>
                <a:ext uri="{FF2B5EF4-FFF2-40B4-BE49-F238E27FC236}">
                  <a16:creationId xmlns:a16="http://schemas.microsoft.com/office/drawing/2014/main" id="{1C21E114-8828-683F-72FB-F255D9E13EC5}"/>
                </a:ext>
              </a:extLst>
            </p:cNvPr>
            <p:cNvSpPr/>
            <p:nvPr userDrawn="1">
              <p:custDataLst>
                <p:tags r:id="rId57"/>
              </p:custDataLst>
            </p:nvPr>
          </p:nvSpPr>
          <p:spPr>
            <a:xfrm>
              <a:off x="9740000" y="540000"/>
              <a:ext cx="360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  <p:sp>
          <p:nvSpPr>
            <p:cNvPr id="18" name="C2">
              <a:extLst>
                <a:ext uri="{FF2B5EF4-FFF2-40B4-BE49-F238E27FC236}">
                  <a16:creationId xmlns:a16="http://schemas.microsoft.com/office/drawing/2014/main" id="{8CDAB435-15E5-1DA1-CB7B-6FE64EA5F987}"/>
                </a:ext>
              </a:extLst>
            </p:cNvPr>
            <p:cNvSpPr/>
            <p:nvPr userDrawn="1">
              <p:custDataLst>
                <p:tags r:id="rId58"/>
              </p:custDataLst>
            </p:nvPr>
          </p:nvSpPr>
          <p:spPr>
            <a:xfrm>
              <a:off x="10100000" y="540000"/>
              <a:ext cx="1552000" cy="5598000"/>
            </a:xfrm>
            <a:prstGeom prst="rect">
              <a:avLst/>
            </a:prstGeom>
            <a:noFill/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500" dirty="0">
                <a:ln w="3175">
                  <a:noFill/>
                </a:ln>
                <a:solidFill>
                  <a:srgbClr val="FF0066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A0963B-B529-4339-94A7-01BBBE205EB7}"/>
              </a:ext>
            </a:extLst>
          </p:cNvPr>
          <p:cNvSpPr txBox="1"/>
          <p:nvPr userDrawn="1"/>
        </p:nvSpPr>
        <p:spPr>
          <a:xfrm>
            <a:off x="1894967" y="28352220"/>
            <a:ext cx="5445217" cy="7946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da-DK" sz="1250" spc="40" baseline="0" noProof="0" dirty="0">
                <a:solidFill>
                  <a:srgbClr val="14143C"/>
                </a:solidFill>
              </a:rPr>
              <a:t>Skatteankestyrelsen</a:t>
            </a:r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804" r:id="rId2"/>
    <p:sldLayoutId id="2147483805" r:id="rId3"/>
    <p:sldLayoutId id="2147483793" r:id="rId4"/>
    <p:sldLayoutId id="2147483806" r:id="rId5"/>
    <p:sldLayoutId id="2147483807" r:id="rId6"/>
    <p:sldLayoutId id="2147483808" r:id="rId7"/>
    <p:sldLayoutId id="2147483809" r:id="rId8"/>
    <p:sldLayoutId id="2147483737" r:id="rId9"/>
    <p:sldLayoutId id="2147483797" r:id="rId10"/>
    <p:sldLayoutId id="2147483810" r:id="rId11"/>
    <p:sldLayoutId id="2147483731" r:id="rId12"/>
    <p:sldLayoutId id="2147483811" r:id="rId13"/>
    <p:sldLayoutId id="2147483812" r:id="rId14"/>
    <p:sldLayoutId id="2147483813" r:id="rId15"/>
    <p:sldLayoutId id="2147483814" r:id="rId16"/>
    <p:sldLayoutId id="2147483756" r:id="rId17"/>
    <p:sldLayoutId id="2147483816" r:id="rId18"/>
    <p:sldLayoutId id="2147483765" r:id="rId19"/>
    <p:sldLayoutId id="2147483766" r:id="rId20"/>
    <p:sldLayoutId id="2147483767" r:id="rId21"/>
    <p:sldLayoutId id="2147483774" r:id="rId22"/>
    <p:sldLayoutId id="2147483763" r:id="rId23"/>
    <p:sldLayoutId id="2147483761" r:id="rId24"/>
    <p:sldLayoutId id="2147483768" r:id="rId25"/>
    <p:sldLayoutId id="2147483815" r:id="rId26"/>
    <p:sldLayoutId id="2147483829" r:id="rId27"/>
    <p:sldLayoutId id="2147483830" r:id="rId28"/>
    <p:sldLayoutId id="2147483764" r:id="rId29"/>
    <p:sldLayoutId id="2147483762" r:id="rId30"/>
    <p:sldLayoutId id="2147483818" r:id="rId31"/>
    <p:sldLayoutId id="2147483772" r:id="rId32"/>
    <p:sldLayoutId id="2147483817" r:id="rId33"/>
    <p:sldLayoutId id="2147483827" r:id="rId34"/>
    <p:sldLayoutId id="2147483825" r:id="rId35"/>
    <p:sldLayoutId id="2147483828" r:id="rId36"/>
    <p:sldLayoutId id="2147483823" r:id="rId37"/>
    <p:sldLayoutId id="2147483824" r:id="rId38"/>
    <p:sldLayoutId id="2147483822" r:id="rId39"/>
    <p:sldLayoutId id="2147483743" r:id="rId40"/>
    <p:sldLayoutId id="2147483744" r:id="rId41"/>
    <p:sldLayoutId id="2147483819" r:id="rId42"/>
    <p:sldLayoutId id="2147483820" r:id="rId43"/>
    <p:sldLayoutId id="2147483821" r:id="rId44"/>
    <p:sldLayoutId id="2147483759" r:id="rId45"/>
    <p:sldLayoutId id="2147483753" r:id="rId46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b="1" kern="1200">
          <a:solidFill>
            <a:srgbClr val="14143C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2200"/>
        </a:spcAft>
        <a:buFont typeface="Republic" panose="020B0000000000000000" pitchFamily="34" charset="0"/>
        <a:buChar char="•"/>
        <a:defRPr sz="1800" kern="1200" spc="40" baseline="0">
          <a:solidFill>
            <a:srgbClr val="14143C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2200"/>
        </a:spcAft>
        <a:buFont typeface="Republic" panose="020B0000000000000000" pitchFamily="34" charset="0"/>
        <a:buChar char="•"/>
        <a:defRPr sz="1800" kern="1200" spc="40" baseline="0">
          <a:solidFill>
            <a:srgbClr val="14143C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2200"/>
        </a:spcAft>
        <a:buFont typeface="Republic" panose="020B0000000000000000" pitchFamily="34" charset="0"/>
        <a:buChar char="•"/>
        <a:defRPr sz="1800" kern="1200" spc="40" baseline="0">
          <a:solidFill>
            <a:srgbClr val="14143C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800" b="1" kern="1200" spc="40" baseline="0">
          <a:solidFill>
            <a:srgbClr val="14143C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 panose="020B0604020202020204" pitchFamily="34" charset="0"/>
        <a:buChar char="​"/>
        <a:tabLst/>
        <a:defRPr sz="1800" kern="1200" spc="40" baseline="0">
          <a:solidFill>
            <a:srgbClr val="14143C"/>
          </a:solidFill>
          <a:latin typeface="+mn-lt"/>
          <a:ea typeface="+mn-ea"/>
          <a:cs typeface="+mn-cs"/>
        </a:defRPr>
      </a:lvl5pPr>
      <a:lvl6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Republic" panose="020B0000000000000000" pitchFamily="34" charset="0"/>
        <a:buChar char="•"/>
        <a:defRPr sz="1000" kern="1200" spc="40">
          <a:solidFill>
            <a:srgbClr val="14143C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000" b="1" kern="1200" spc="40" baseline="0">
          <a:solidFill>
            <a:srgbClr val="14143C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​"/>
        <a:defRPr sz="1000" kern="1200" spc="40">
          <a:solidFill>
            <a:srgbClr val="14143C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86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5200" b="1" kern="1200" baseline="0">
          <a:solidFill>
            <a:srgbClr val="14143C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94" userDrawn="1">
          <p15:clr>
            <a:srgbClr val="A4A3A4"/>
          </p15:clr>
        </p15:guide>
        <p15:guide id="2" pos="4624" userDrawn="1">
          <p15:clr>
            <a:srgbClr val="A4A3A4"/>
          </p15:clr>
        </p15:guide>
        <p15:guide id="3" orient="horz" pos="1501" userDrawn="1">
          <p15:clr>
            <a:srgbClr val="A4A3A4"/>
          </p15:clr>
        </p15:guide>
        <p15:guide id="4" orient="horz" pos="17067" userDrawn="1">
          <p15:clr>
            <a:srgbClr val="A4A3A4"/>
          </p15:clr>
        </p15:guide>
        <p15:guide id="5" pos="5421" userDrawn="1">
          <p15:clr>
            <a:srgbClr val="A4A3A4"/>
          </p15:clr>
        </p15:guide>
        <p15:guide id="6" pos="8854" userDrawn="1">
          <p15:clr>
            <a:srgbClr val="A4A3A4"/>
          </p15:clr>
        </p15:guide>
        <p15:guide id="7" pos="9648" userDrawn="1">
          <p15:clr>
            <a:srgbClr val="A4A3A4"/>
          </p15:clr>
        </p15:guide>
        <p15:guide id="8" pos="13081" userDrawn="1">
          <p15:clr>
            <a:srgbClr val="A4A3A4"/>
          </p15:clr>
        </p15:guide>
        <p15:guide id="9" pos="13878" userDrawn="1">
          <p15:clr>
            <a:srgbClr val="A4A3A4"/>
          </p15:clr>
        </p15:guide>
        <p15:guide id="10" pos="17312" userDrawn="1">
          <p15:clr>
            <a:srgbClr val="A4A3A4"/>
          </p15:clr>
        </p15:guide>
        <p15:guide id="11" pos="18105" userDrawn="1">
          <p15:clr>
            <a:srgbClr val="A4A3A4"/>
          </p15:clr>
        </p15:guide>
        <p15:guide id="12" pos="21539" userDrawn="1">
          <p15:clr>
            <a:srgbClr val="A4A3A4"/>
          </p15:clr>
        </p15:guide>
        <p15:guide id="13" pos="22336" userDrawn="1">
          <p15:clr>
            <a:srgbClr val="A4A3A4"/>
          </p15:clr>
        </p15:guide>
        <p15:guide id="14" pos="25766" userDrawn="1">
          <p15:clr>
            <a:srgbClr val="A4A3A4"/>
          </p15:clr>
        </p15:guide>
        <p15:guide id="15" orient="horz" pos="1338" userDrawn="1">
          <p15:clr>
            <a:srgbClr val="A4A3A4"/>
          </p15:clr>
        </p15:guide>
        <p15:guide id="16" orient="horz" pos="523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ktangel 71">
            <a:extLst>
              <a:ext uri="{FF2B5EF4-FFF2-40B4-BE49-F238E27FC236}">
                <a16:creationId xmlns:a16="http://schemas.microsoft.com/office/drawing/2014/main" id="{9DDB49DC-D9B2-695C-FBA5-FE38DDB7EB6C}"/>
              </a:ext>
            </a:extLst>
          </p:cNvPr>
          <p:cNvSpPr/>
          <p:nvPr/>
        </p:nvSpPr>
        <p:spPr>
          <a:xfrm>
            <a:off x="21697599" y="24996602"/>
            <a:ext cx="9952892" cy="4948732"/>
          </a:xfrm>
          <a:prstGeom prst="rect">
            <a:avLst/>
          </a:prstGeom>
          <a:solidFill>
            <a:srgbClr val="C16C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dirty="0"/>
          </a:p>
        </p:txBody>
      </p:sp>
      <p:sp>
        <p:nvSpPr>
          <p:cNvPr id="67" name="Rektangel 66">
            <a:extLst>
              <a:ext uri="{FF2B5EF4-FFF2-40B4-BE49-F238E27FC236}">
                <a16:creationId xmlns:a16="http://schemas.microsoft.com/office/drawing/2014/main" id="{A7729FDB-926A-030D-5F9D-F61F26A2F253}"/>
              </a:ext>
            </a:extLst>
          </p:cNvPr>
          <p:cNvSpPr/>
          <p:nvPr/>
        </p:nvSpPr>
        <p:spPr>
          <a:xfrm>
            <a:off x="11055287" y="21328469"/>
            <a:ext cx="9943505" cy="8607855"/>
          </a:xfrm>
          <a:prstGeom prst="rect">
            <a:avLst/>
          </a:prstGeom>
          <a:solidFill>
            <a:srgbClr val="C16C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CB593E7-B52B-CDF9-AF35-82E8B6BB29C1}"/>
              </a:ext>
            </a:extLst>
          </p:cNvPr>
          <p:cNvSpPr/>
          <p:nvPr/>
        </p:nvSpPr>
        <p:spPr>
          <a:xfrm>
            <a:off x="21693817" y="12015939"/>
            <a:ext cx="9952891" cy="12349012"/>
          </a:xfrm>
          <a:prstGeom prst="rect">
            <a:avLst/>
          </a:prstGeom>
          <a:solidFill>
            <a:srgbClr val="C16C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4DCFC8D-184B-CF71-DF0F-A1E62198850D}"/>
              </a:ext>
            </a:extLst>
          </p:cNvPr>
          <p:cNvSpPr/>
          <p:nvPr/>
        </p:nvSpPr>
        <p:spPr>
          <a:xfrm>
            <a:off x="454817" y="5996857"/>
            <a:ext cx="9933981" cy="11530935"/>
          </a:xfrm>
          <a:prstGeom prst="rect">
            <a:avLst/>
          </a:prstGeom>
          <a:solidFill>
            <a:srgbClr val="C16C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dirty="0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66A3770B-E433-E3F8-94F5-0555458F4C1A}"/>
              </a:ext>
            </a:extLst>
          </p:cNvPr>
          <p:cNvSpPr/>
          <p:nvPr/>
        </p:nvSpPr>
        <p:spPr>
          <a:xfrm>
            <a:off x="15896492" y="0"/>
            <a:ext cx="26907271" cy="4939149"/>
          </a:xfrm>
          <a:prstGeom prst="rect">
            <a:avLst/>
          </a:prstGeom>
          <a:solidFill>
            <a:srgbClr val="97082E">
              <a:alpha val="94902"/>
            </a:srgbClr>
          </a:solidFill>
          <a:ln w="38100">
            <a:solidFill>
              <a:srgbClr val="14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ts val="11400"/>
              </a:lnSpc>
            </a:pPr>
            <a:r>
              <a:rPr lang="en-US" sz="11500" b="1" dirty="0">
                <a:solidFill>
                  <a:schemeClr val="bg1"/>
                </a:solidFill>
                <a:effectLst/>
                <a:latin typeface="+mj-lt"/>
              </a:rPr>
              <a:t>Exploring Audio Icons for Content-Based </a:t>
            </a:r>
            <a:br>
              <a:rPr lang="en-US" sz="11500" b="1" dirty="0">
                <a:solidFill>
                  <a:schemeClr val="bg1"/>
                </a:solidFill>
                <a:effectLst/>
                <a:latin typeface="+mj-lt"/>
              </a:rPr>
            </a:br>
            <a:r>
              <a:rPr lang="en-US" sz="11500" b="1" dirty="0">
                <a:solidFill>
                  <a:schemeClr val="bg1"/>
                </a:solidFill>
                <a:effectLst/>
                <a:latin typeface="+mj-lt"/>
              </a:rPr>
              <a:t>Navigation in Voice User Interfaces</a:t>
            </a:r>
            <a:endParaRPr lang="en-US" sz="11500" b="1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ts val="7200"/>
              </a:lnSpc>
            </a:pPr>
            <a:r>
              <a:rPr lang="en-US" sz="6600" dirty="0">
                <a:solidFill>
                  <a:schemeClr val="bg1"/>
                </a:solidFill>
                <a:effectLst/>
              </a:rPr>
              <a:t>Jonas Kjeldmand Jensen &amp; Daniel Ashbrook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ffectLst/>
              </a:rPr>
              <a:t>Human-</a:t>
            </a:r>
            <a:r>
              <a:rPr lang="en-US" sz="3200" dirty="0" err="1">
                <a:solidFill>
                  <a:schemeClr val="bg1"/>
                </a:solidFill>
                <a:effectLst/>
              </a:rPr>
              <a:t>Centred</a:t>
            </a:r>
            <a:r>
              <a:rPr lang="en-US" sz="3200" dirty="0">
                <a:solidFill>
                  <a:schemeClr val="bg1"/>
                </a:solidFill>
              </a:rPr>
              <a:t> Computing Research Section, Copenhagen University</a:t>
            </a:r>
            <a:endParaRPr lang="en-US" sz="7200" spc="20" baseline="0" dirty="0">
              <a:solidFill>
                <a:schemeClr val="bg1"/>
              </a:solidFill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8F715639-26A0-59A1-6A9C-0B793625B48C}"/>
              </a:ext>
            </a:extLst>
          </p:cNvPr>
          <p:cNvSpPr txBox="1"/>
          <p:nvPr/>
        </p:nvSpPr>
        <p:spPr>
          <a:xfrm>
            <a:off x="919849" y="8297593"/>
            <a:ext cx="8806032" cy="5293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spc="20" baseline="0" dirty="0">
                <a:solidFill>
                  <a:schemeClr val="bg1"/>
                </a:solidFill>
              </a:rPr>
              <a:t>Online how-to videos are popular for learning physical tasks, but current videos lack voice interaction support.</a:t>
            </a:r>
          </a:p>
          <a:p>
            <a:pPr>
              <a:spcAft>
                <a:spcPts val="1200"/>
              </a:spcAft>
            </a:pPr>
            <a:r>
              <a:rPr lang="en-US" sz="3600" spc="20" baseline="0" dirty="0">
                <a:solidFill>
                  <a:schemeClr val="bg1"/>
                </a:solidFill>
              </a:rPr>
              <a:t>Voice interaction can enhance the learning experience by allowing users to stay focused and hands-on while navigating video content.</a:t>
            </a:r>
          </a:p>
          <a:p>
            <a:r>
              <a:rPr lang="en-US" sz="3600" spc="20" baseline="0" dirty="0">
                <a:solidFill>
                  <a:schemeClr val="bg1"/>
                </a:solidFill>
              </a:rPr>
              <a:t>Augmented voice playback control features, such as audio icons, have the potential to enhance voice navigation in instructional videos.</a:t>
            </a:r>
            <a:endParaRPr lang="da-DK" sz="3600" spc="20" baseline="0" dirty="0">
              <a:solidFill>
                <a:schemeClr val="bg1"/>
              </a:solidFill>
            </a:endParaRP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97B94877-3877-CCE4-693C-AE94AEF0BDAE}"/>
              </a:ext>
            </a:extLst>
          </p:cNvPr>
          <p:cNvSpPr/>
          <p:nvPr/>
        </p:nvSpPr>
        <p:spPr>
          <a:xfrm>
            <a:off x="11167043" y="5994135"/>
            <a:ext cx="20259033" cy="5482226"/>
          </a:xfrm>
          <a:prstGeom prst="rect">
            <a:avLst/>
          </a:prstGeom>
          <a:solidFill>
            <a:srgbClr val="C16C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dirty="0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99E4F9F1-348D-4324-C4B8-5618E56E0B58}"/>
              </a:ext>
            </a:extLst>
          </p:cNvPr>
          <p:cNvSpPr/>
          <p:nvPr/>
        </p:nvSpPr>
        <p:spPr>
          <a:xfrm>
            <a:off x="32418339" y="13451676"/>
            <a:ext cx="10046332" cy="16493658"/>
          </a:xfrm>
          <a:prstGeom prst="rect">
            <a:avLst/>
          </a:prstGeom>
          <a:solidFill>
            <a:srgbClr val="C16C82"/>
          </a:solidFill>
          <a:ln>
            <a:solidFill>
              <a:srgbClr val="14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dirty="0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9E0499F5-9E82-A49D-DCFB-5854AE0F8F45}"/>
              </a:ext>
            </a:extLst>
          </p:cNvPr>
          <p:cNvSpPr txBox="1"/>
          <p:nvPr/>
        </p:nvSpPr>
        <p:spPr>
          <a:xfrm>
            <a:off x="924547" y="14022041"/>
            <a:ext cx="9111635" cy="2831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chemeClr val="bg1"/>
                </a:solidFill>
                <a:effectLst/>
              </a:rPr>
              <a:t>Research Questions</a:t>
            </a:r>
            <a:br>
              <a:rPr lang="en-US" sz="3600" dirty="0">
                <a:solidFill>
                  <a:schemeClr val="bg1"/>
                </a:solidFill>
                <a:effectLst/>
              </a:rPr>
            </a:br>
            <a:r>
              <a:rPr lang="en-US" sz="3600" b="1" dirty="0">
                <a:solidFill>
                  <a:schemeClr val="bg1"/>
                </a:solidFill>
                <a:effectLst/>
              </a:rPr>
              <a:t>RQ1</a:t>
            </a:r>
            <a:r>
              <a:rPr lang="en-US" sz="3600" dirty="0">
                <a:solidFill>
                  <a:schemeClr val="bg1"/>
                </a:solidFill>
                <a:effectLst/>
              </a:rPr>
              <a:t>: Can audio icons improve video navigation in how-to videos?</a:t>
            </a:r>
            <a:br>
              <a:rPr lang="en-US" sz="3600" dirty="0">
                <a:solidFill>
                  <a:schemeClr val="bg1"/>
                </a:solidFill>
                <a:effectLst/>
              </a:rPr>
            </a:br>
            <a:r>
              <a:rPr lang="en-US" sz="3600" b="1" dirty="0">
                <a:solidFill>
                  <a:schemeClr val="bg1"/>
                </a:solidFill>
                <a:effectLst/>
              </a:rPr>
              <a:t>RQ2</a:t>
            </a:r>
            <a:r>
              <a:rPr lang="en-US" sz="3600" dirty="0">
                <a:solidFill>
                  <a:schemeClr val="bg1"/>
                </a:solidFill>
                <a:effectLst/>
              </a:rPr>
              <a:t>: What are the challenges and opportunities for designing voice navigation in instructional videos?</a:t>
            </a:r>
            <a:endParaRPr lang="da-DK" sz="3600" spc="20" baseline="0" dirty="0">
              <a:solidFill>
                <a:schemeClr val="bg1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5D0FF875-DBA9-9292-3D51-E0D45FA6D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343925"/>
              </p:ext>
            </p:extLst>
          </p:nvPr>
        </p:nvGraphicFramePr>
        <p:xfrm>
          <a:off x="11808557" y="23622804"/>
          <a:ext cx="8725050" cy="5640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5736">
                  <a:extLst>
                    <a:ext uri="{9D8B030D-6E8A-4147-A177-3AD203B41FA5}">
                      <a16:colId xmlns:a16="http://schemas.microsoft.com/office/drawing/2014/main" val="3859726568"/>
                    </a:ext>
                  </a:extLst>
                </a:gridCol>
                <a:gridCol w="6219314">
                  <a:extLst>
                    <a:ext uri="{9D8B030D-6E8A-4147-A177-3AD203B41FA5}">
                      <a16:colId xmlns:a16="http://schemas.microsoft.com/office/drawing/2014/main" val="3966275730"/>
                    </a:ext>
                  </a:extLst>
                </a:gridCol>
              </a:tblGrid>
              <a:tr h="678672">
                <a:tc gridSpan="2">
                  <a:txBody>
                    <a:bodyPr/>
                    <a:lstStyle/>
                    <a:p>
                      <a:pPr algn="ctr"/>
                      <a:r>
                        <a:rPr lang="en-US" sz="3800" noProof="0" dirty="0">
                          <a:solidFill>
                            <a:srgbClr val="14143C"/>
                          </a:solidFill>
                        </a:rPr>
                        <a:t>Study Conditions</a:t>
                      </a:r>
                    </a:p>
                  </a:txBody>
                  <a:tcPr marL="107159" marR="107159" marT="53579" marB="53579">
                    <a:solidFill>
                      <a:srgbClr val="F7F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da-DK" sz="3200" dirty="0" err="1">
                          <a:solidFill>
                            <a:srgbClr val="14143C"/>
                          </a:solidFill>
                        </a:rPr>
                        <a:t>Comditions</a:t>
                      </a:r>
                      <a:endParaRPr lang="da-DK" sz="3200" dirty="0">
                        <a:solidFill>
                          <a:srgbClr val="14143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473795"/>
                  </a:ext>
                </a:extLst>
              </a:tr>
              <a:tr h="1250186">
                <a:tc>
                  <a:txBody>
                    <a:bodyPr/>
                    <a:lstStyle/>
                    <a:p>
                      <a:r>
                        <a:rPr lang="da-DK" sz="3800" dirty="0" err="1"/>
                        <a:t>Condition</a:t>
                      </a:r>
                      <a:r>
                        <a:rPr lang="da-DK" sz="3800" dirty="0"/>
                        <a:t> 1</a:t>
                      </a:r>
                    </a:p>
                  </a:txBody>
                  <a:tcPr marL="107159" marR="107159" marT="53579" marB="53579">
                    <a:solidFill>
                      <a:srgbClr val="D1C5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Baseline condition with TV remote-like voice control features</a:t>
                      </a:r>
                      <a:endParaRPr lang="da-DK" sz="3800" dirty="0"/>
                    </a:p>
                  </a:txBody>
                  <a:tcPr marL="107159" marR="107159" marT="53579" marB="53579">
                    <a:solidFill>
                      <a:srgbClr val="D1C5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94148"/>
                  </a:ext>
                </a:extLst>
              </a:tr>
              <a:tr h="1821699">
                <a:tc>
                  <a:txBody>
                    <a:bodyPr/>
                    <a:lstStyle/>
                    <a:p>
                      <a:r>
                        <a:rPr lang="da-DK" sz="3800" dirty="0" err="1"/>
                        <a:t>Condition</a:t>
                      </a:r>
                      <a:r>
                        <a:rPr lang="da-DK" sz="3800" dirty="0"/>
                        <a:t> 2</a:t>
                      </a:r>
                    </a:p>
                  </a:txBody>
                  <a:tcPr marL="107159" marR="107159" marT="53579" marB="53579">
                    <a:solidFill>
                      <a:srgbClr val="F7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Five-audio icon sequence played in conjunction with key points-of-action in the video</a:t>
                      </a:r>
                      <a:endParaRPr lang="da-DK" sz="3800" dirty="0"/>
                    </a:p>
                  </a:txBody>
                  <a:tcPr marL="107159" marR="107159" marT="53579" marB="53579">
                    <a:solidFill>
                      <a:srgbClr val="F7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823634"/>
                  </a:ext>
                </a:extLst>
              </a:tr>
              <a:tr h="1821699">
                <a:tc>
                  <a:txBody>
                    <a:bodyPr/>
                    <a:lstStyle/>
                    <a:p>
                      <a:r>
                        <a:rPr lang="da-DK" sz="3800" dirty="0" err="1"/>
                        <a:t>Condition</a:t>
                      </a:r>
                      <a:r>
                        <a:rPr lang="da-DK" sz="3800" dirty="0"/>
                        <a:t> 3</a:t>
                      </a:r>
                    </a:p>
                  </a:txBody>
                  <a:tcPr marL="107159" marR="107159" marT="53579" marB="53579">
                    <a:solidFill>
                      <a:srgbClr val="D1C5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 icons played at fixed 30-second intervals, serving as landmarks throughout the video</a:t>
                      </a:r>
                      <a:endParaRPr lang="da-DK" sz="3800" dirty="0"/>
                    </a:p>
                  </a:txBody>
                  <a:tcPr marL="107159" marR="107159" marT="53579" marB="53579">
                    <a:solidFill>
                      <a:srgbClr val="D1C5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161062"/>
                  </a:ext>
                </a:extLst>
              </a:tr>
            </a:tbl>
          </a:graphicData>
        </a:graphic>
      </p:graphicFrame>
      <p:sp>
        <p:nvSpPr>
          <p:cNvPr id="20" name="Tekstfelt 19">
            <a:extLst>
              <a:ext uri="{FF2B5EF4-FFF2-40B4-BE49-F238E27FC236}">
                <a16:creationId xmlns:a16="http://schemas.microsoft.com/office/drawing/2014/main" id="{0AB882EE-C98C-2469-E80A-E9E7212645FA}"/>
              </a:ext>
            </a:extLst>
          </p:cNvPr>
          <p:cNvSpPr txBox="1"/>
          <p:nvPr/>
        </p:nvSpPr>
        <p:spPr>
          <a:xfrm>
            <a:off x="22183825" y="14213613"/>
            <a:ext cx="8898479" cy="4339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400" spc="20" baseline="0" dirty="0">
                <a:solidFill>
                  <a:schemeClr val="bg1"/>
                </a:solidFill>
              </a:rPr>
              <a:t>Participants were tasked with assembling a wooden robot with a how-to video while using a voice-controlled navigation system that responded to time- and content-based voice commands.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400" spc="20" baseline="0" dirty="0">
                <a:solidFill>
                  <a:schemeClr val="bg1"/>
                </a:solidFill>
              </a:rPr>
              <a:t>Performance, usability, and perceived workload were assessed using questionnaires and interviews to evaluate participants' interaction with the video tutorial using voice commands.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46E9A50B-9AAB-3728-7618-66241A230837}"/>
              </a:ext>
            </a:extLst>
          </p:cNvPr>
          <p:cNvSpPr/>
          <p:nvPr/>
        </p:nvSpPr>
        <p:spPr>
          <a:xfrm>
            <a:off x="10999548" y="12016697"/>
            <a:ext cx="9962990" cy="8638964"/>
          </a:xfrm>
          <a:prstGeom prst="rect">
            <a:avLst/>
          </a:prstGeom>
          <a:solidFill>
            <a:srgbClr val="C16C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dirty="0"/>
          </a:p>
        </p:txBody>
      </p:sp>
      <p:pic>
        <p:nvPicPr>
          <p:cNvPr id="25" name="Billede 24" descr="Et billede, der indeholder Font/skrifttype, tekst, skærmbillede, hvid&#10;&#10;Automatisk genereret beskrivelse">
            <a:extLst>
              <a:ext uri="{FF2B5EF4-FFF2-40B4-BE49-F238E27FC236}">
                <a16:creationId xmlns:a16="http://schemas.microsoft.com/office/drawing/2014/main" id="{CD9C9353-8D82-7CB0-8763-FC51BC9AB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087" y="8066175"/>
            <a:ext cx="19401799" cy="3143297"/>
          </a:xfrm>
          <a:prstGeom prst="rect">
            <a:avLst/>
          </a:prstGeom>
        </p:spPr>
      </p:pic>
      <p:pic>
        <p:nvPicPr>
          <p:cNvPr id="28" name="Billede 27" descr="Et billede, der indeholder Grafik, Font/skrifttype, hvid, sort&#10;&#10;Automatisk genereret beskrivelse">
            <a:extLst>
              <a:ext uri="{FF2B5EF4-FFF2-40B4-BE49-F238E27FC236}">
                <a16:creationId xmlns:a16="http://schemas.microsoft.com/office/drawing/2014/main" id="{97BE31A4-7544-0EF9-18E1-A4BEAF3D7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969" y="17127899"/>
            <a:ext cx="10109930" cy="3270860"/>
          </a:xfrm>
          <a:prstGeom prst="rect">
            <a:avLst/>
          </a:prstGeom>
          <a:ln>
            <a:noFill/>
          </a:ln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280614F7-40F5-57D2-5C0C-26377CB01160}"/>
              </a:ext>
            </a:extLst>
          </p:cNvPr>
          <p:cNvSpPr txBox="1"/>
          <p:nvPr/>
        </p:nvSpPr>
        <p:spPr>
          <a:xfrm>
            <a:off x="11417546" y="14196976"/>
            <a:ext cx="8846417" cy="4124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Icons a</a:t>
            </a:r>
            <a:r>
              <a:rPr lang="en-US" sz="3400" b="0" i="0" dirty="0">
                <a:solidFill>
                  <a:schemeClr val="bg1"/>
                </a:solidFill>
                <a:effectLst/>
              </a:rPr>
              <a:t>ppeared 19 times in the how-to video</a:t>
            </a:r>
            <a:endParaRPr lang="da-DK" sz="3400" spc="20" baseline="0" dirty="0">
              <a:solidFill>
                <a:schemeClr val="bg1"/>
              </a:solidFill>
            </a:endParaRP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a-DK" sz="3400" spc="20" baseline="0" dirty="0">
                <a:solidFill>
                  <a:schemeClr val="bg1"/>
                </a:solidFill>
              </a:rPr>
              <a:t> </a:t>
            </a:r>
            <a:r>
              <a:rPr lang="en-US" sz="3400" b="0" i="0" dirty="0">
                <a:solidFill>
                  <a:schemeClr val="bg1"/>
                </a:solidFill>
                <a:effectLst/>
              </a:rPr>
              <a:t>Sequence of five recurring sounds: dog bark, car horn, doorbell, duck quack, sheep bleat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bg1"/>
                </a:solidFill>
                <a:effectLst/>
              </a:rPr>
              <a:t>Each audio icon associated with multiple action points</a:t>
            </a:r>
          </a:p>
          <a:p>
            <a:pPr algn="l"/>
            <a:endParaRPr lang="da-DK" sz="3400" spc="20" baseline="0" dirty="0">
              <a:solidFill>
                <a:schemeClr val="bg1"/>
              </a:solidFill>
            </a:endParaRPr>
          </a:p>
          <a:p>
            <a:pPr algn="l"/>
            <a:endParaRPr lang="da-DK" sz="3400" spc="20" baseline="0" dirty="0" err="1">
              <a:solidFill>
                <a:schemeClr val="bg1"/>
              </a:solidFill>
            </a:endParaRPr>
          </a:p>
        </p:txBody>
      </p:sp>
      <p:pic>
        <p:nvPicPr>
          <p:cNvPr id="31" name="Billede 30">
            <a:extLst>
              <a:ext uri="{FF2B5EF4-FFF2-40B4-BE49-F238E27FC236}">
                <a16:creationId xmlns:a16="http://schemas.microsoft.com/office/drawing/2014/main" id="{6B82CA58-BF5F-410A-11E1-55555F4E1B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r="16261"/>
          <a:stretch/>
        </p:blipFill>
        <p:spPr>
          <a:xfrm>
            <a:off x="24223481" y="27357556"/>
            <a:ext cx="2152376" cy="208387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3" name="Billede 32">
            <a:extLst>
              <a:ext uri="{FF2B5EF4-FFF2-40B4-BE49-F238E27FC236}">
                <a16:creationId xmlns:a16="http://schemas.microsoft.com/office/drawing/2014/main" id="{5F9EAB89-52AC-21A8-D6FE-0AD547119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5440" b="12234"/>
          <a:stretch/>
        </p:blipFill>
        <p:spPr>
          <a:xfrm>
            <a:off x="26375856" y="27358935"/>
            <a:ext cx="2712720" cy="208249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5" name="Billede 34" descr="Et billede, der indeholder Træklodser, indendørs, træ&#10;&#10;Automatisk genereret beskrivelse">
            <a:extLst>
              <a:ext uri="{FF2B5EF4-FFF2-40B4-BE49-F238E27FC236}">
                <a16:creationId xmlns:a16="http://schemas.microsoft.com/office/drawing/2014/main" id="{51E9EBA1-32B5-3CF4-298D-7664766598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r="11736"/>
          <a:stretch/>
        </p:blipFill>
        <p:spPr>
          <a:xfrm>
            <a:off x="29088576" y="27357556"/>
            <a:ext cx="2337500" cy="208387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7" name="Billede 36">
            <a:extLst>
              <a:ext uri="{FF2B5EF4-FFF2-40B4-BE49-F238E27FC236}">
                <a16:creationId xmlns:a16="http://schemas.microsoft.com/office/drawing/2014/main" id="{F4CE8FCE-53C6-1127-8E58-822266B854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1871" r="15237" b="5856"/>
          <a:stretch/>
        </p:blipFill>
        <p:spPr>
          <a:xfrm>
            <a:off x="21915068" y="27357556"/>
            <a:ext cx="2303226" cy="208387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40" name="Billede 39" descr="Et billede, der indeholder skærmbillede, tekst, diagram, Kurve&#10;&#10;Automatisk genereret beskrivelse">
            <a:extLst>
              <a:ext uri="{FF2B5EF4-FFF2-40B4-BE49-F238E27FC236}">
                <a16:creationId xmlns:a16="http://schemas.microsoft.com/office/drawing/2014/main" id="{36EEA133-B887-8469-8C6E-0ADC7B8A10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007" y="21871996"/>
            <a:ext cx="4874925" cy="2455969"/>
          </a:xfrm>
          <a:prstGeom prst="rect">
            <a:avLst/>
          </a:prstGeom>
        </p:spPr>
      </p:pic>
      <p:sp>
        <p:nvSpPr>
          <p:cNvPr id="43" name="Tekstfelt 42">
            <a:extLst>
              <a:ext uri="{FF2B5EF4-FFF2-40B4-BE49-F238E27FC236}">
                <a16:creationId xmlns:a16="http://schemas.microsoft.com/office/drawing/2014/main" id="{C56B4BAE-47B5-3D1A-5C15-FB12A5F6B3C3}"/>
              </a:ext>
            </a:extLst>
          </p:cNvPr>
          <p:cNvSpPr txBox="1"/>
          <p:nvPr/>
        </p:nvSpPr>
        <p:spPr>
          <a:xfrm>
            <a:off x="32834120" y="15443245"/>
            <a:ext cx="9045096" cy="72635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Significant difference in usability (SUS) between audio icons at action points vs. baseline condition.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bg1"/>
                </a:solidFill>
                <a:effectLst/>
              </a:rPr>
              <a:t>Participants reported having a positive experience with voice-based playback control, finding it flexible and helpful.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bg1"/>
                </a:solidFill>
                <a:effectLst/>
              </a:rPr>
              <a:t>Audio icons improved voice navigation of how-to videos, resulting in faster task completion, fewer voice commands, and higher SUS scores.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bg1"/>
                </a:solidFill>
                <a:effectLst/>
              </a:rPr>
              <a:t>Participants expressed that the abstraction of meaning between the audio icons and video content hindered effective utilization.</a:t>
            </a:r>
          </a:p>
          <a:p>
            <a:br>
              <a:rPr lang="en-US" sz="3400" dirty="0">
                <a:solidFill>
                  <a:schemeClr val="bg1"/>
                </a:solidFill>
              </a:rPr>
            </a:br>
            <a:endParaRPr lang="da-DK" sz="3400" spc="20" baseline="0" dirty="0">
              <a:solidFill>
                <a:schemeClr val="bg1"/>
              </a:solidFill>
            </a:endParaRPr>
          </a:p>
        </p:txBody>
      </p:sp>
      <p:pic>
        <p:nvPicPr>
          <p:cNvPr id="45" name="Billede 44" descr="Et billede, der indeholder tekst, skærmbillede, Font/skrifttype, linje/række&#10;&#10;Automatisk genereret beskrivelse">
            <a:extLst>
              <a:ext uri="{FF2B5EF4-FFF2-40B4-BE49-F238E27FC236}">
                <a16:creationId xmlns:a16="http://schemas.microsoft.com/office/drawing/2014/main" id="{2F55AD44-DDCD-0CB7-414F-739C6FD111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90" y="24843684"/>
            <a:ext cx="9063847" cy="1692341"/>
          </a:xfrm>
          <a:prstGeom prst="rect">
            <a:avLst/>
          </a:prstGeom>
        </p:spPr>
      </p:pic>
      <p:pic>
        <p:nvPicPr>
          <p:cNvPr id="49" name="Billede 48" descr="Et billede, der indeholder person, Ansigt, Selfie, skulder&#10;&#10;Automatisk genereret beskrivelse">
            <a:extLst>
              <a:ext uri="{FF2B5EF4-FFF2-40B4-BE49-F238E27FC236}">
                <a16:creationId xmlns:a16="http://schemas.microsoft.com/office/drawing/2014/main" id="{C50EF0DA-27D4-C0F5-7485-8FD013B7E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989" y="18959592"/>
            <a:ext cx="3089130" cy="258705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51" name="Billede 50" descr="Et billede, der indeholder indendørs, computer, person, skrivebord&#10;&#10;Automatisk genereret beskrivelse">
            <a:extLst>
              <a:ext uri="{FF2B5EF4-FFF2-40B4-BE49-F238E27FC236}">
                <a16:creationId xmlns:a16="http://schemas.microsoft.com/office/drawing/2014/main" id="{5B92E39D-799E-350B-4535-1C6F0ECBCF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989" y="21529354"/>
            <a:ext cx="3094210" cy="23954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53" name="Billede 52" descr="Et billede, der indeholder person, indendørs, mur, tøj&#10;&#10;Automatisk genereret beskrivelse">
            <a:extLst>
              <a:ext uri="{FF2B5EF4-FFF2-40B4-BE49-F238E27FC236}">
                <a16:creationId xmlns:a16="http://schemas.microsoft.com/office/drawing/2014/main" id="{B8AD30ED-E4BB-47BB-0F70-F39DD69340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614" y="26744977"/>
            <a:ext cx="2876026" cy="2876026"/>
          </a:xfrm>
          <a:prstGeom prst="rect">
            <a:avLst/>
          </a:prstGeom>
          <a:ln w="9525">
            <a:solidFill>
              <a:srgbClr val="FFFFFF"/>
            </a:solidFill>
          </a:ln>
        </p:spPr>
      </p:pic>
      <p:sp>
        <p:nvSpPr>
          <p:cNvPr id="63" name="Rektangel 62">
            <a:extLst>
              <a:ext uri="{FF2B5EF4-FFF2-40B4-BE49-F238E27FC236}">
                <a16:creationId xmlns:a16="http://schemas.microsoft.com/office/drawing/2014/main" id="{2C674CA5-36A8-3411-491A-DACB3493798B}"/>
              </a:ext>
            </a:extLst>
          </p:cNvPr>
          <p:cNvSpPr/>
          <p:nvPr/>
        </p:nvSpPr>
        <p:spPr>
          <a:xfrm>
            <a:off x="327661" y="18405389"/>
            <a:ext cx="10061138" cy="11530935"/>
          </a:xfrm>
          <a:prstGeom prst="rect">
            <a:avLst/>
          </a:prstGeom>
          <a:solidFill>
            <a:srgbClr val="C16C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dirty="0"/>
          </a:p>
        </p:txBody>
      </p:sp>
      <p:sp>
        <p:nvSpPr>
          <p:cNvPr id="65" name="Tekstfelt 64">
            <a:extLst>
              <a:ext uri="{FF2B5EF4-FFF2-40B4-BE49-F238E27FC236}">
                <a16:creationId xmlns:a16="http://schemas.microsoft.com/office/drawing/2014/main" id="{2CBC153D-7B07-0D54-CF99-5B43E11B454C}"/>
              </a:ext>
            </a:extLst>
          </p:cNvPr>
          <p:cNvSpPr txBox="1"/>
          <p:nvPr/>
        </p:nvSpPr>
        <p:spPr>
          <a:xfrm>
            <a:off x="852951" y="20686969"/>
            <a:ext cx="8939828" cy="88331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i="1" u="sng" spc="20" baseline="0" dirty="0">
                <a:solidFill>
                  <a:schemeClr val="bg1"/>
                </a:solidFill>
              </a:rPr>
              <a:t>Experimental Design</a:t>
            </a:r>
          </a:p>
          <a:p>
            <a:pPr lvl="1"/>
            <a:r>
              <a:rPr lang="en-US" sz="3400" spc="20" baseline="0" dirty="0">
                <a:solidFill>
                  <a:schemeClr val="bg1"/>
                </a:solidFill>
              </a:rPr>
              <a:t>Utilized a WoZ between-participant design</a:t>
            </a:r>
            <a:endParaRPr lang="en-US" sz="3400" spc="2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3600" i="1" u="sng" spc="20" baseline="0" dirty="0">
                <a:solidFill>
                  <a:schemeClr val="bg1"/>
                </a:solidFill>
              </a:rPr>
              <a:t>Independent variable</a:t>
            </a:r>
          </a:p>
          <a:p>
            <a:pPr lvl="1"/>
            <a:r>
              <a:rPr lang="en-US" sz="3400" spc="20" baseline="0" dirty="0">
                <a:solidFill>
                  <a:schemeClr val="bg1"/>
                </a:solidFill>
              </a:rPr>
              <a:t>Augmented navigational audio icon features</a:t>
            </a:r>
          </a:p>
          <a:p>
            <a:pPr>
              <a:spcBef>
                <a:spcPts val="600"/>
              </a:spcBef>
            </a:pPr>
            <a:r>
              <a:rPr lang="en-US" sz="3600" i="1" u="sng" spc="20" baseline="0" dirty="0">
                <a:solidFill>
                  <a:schemeClr val="bg1"/>
                </a:solidFill>
              </a:rPr>
              <a:t>Measures</a:t>
            </a:r>
          </a:p>
          <a:p>
            <a:pPr lvl="1"/>
            <a:r>
              <a:rPr lang="en-US" sz="3400" spc="20" baseline="0" dirty="0">
                <a:solidFill>
                  <a:schemeClr val="bg1"/>
                </a:solidFill>
              </a:rPr>
              <a:t>Objective measures: Task completion time, number, and types of commands</a:t>
            </a:r>
          </a:p>
          <a:p>
            <a:pPr lvl="1"/>
            <a:r>
              <a:rPr lang="en-US" sz="3400" spc="20" baseline="0" dirty="0">
                <a:solidFill>
                  <a:schemeClr val="bg1"/>
                </a:solidFill>
              </a:rPr>
              <a:t>Post-task questionnaires: Usability (SUS) and cognitive workload (NASA-TLX)</a:t>
            </a:r>
          </a:p>
          <a:p>
            <a:pPr lvl="1"/>
            <a:r>
              <a:rPr lang="en-US" sz="3400" spc="20" baseline="0" dirty="0">
                <a:solidFill>
                  <a:schemeClr val="bg1"/>
                </a:solidFill>
              </a:rPr>
              <a:t>Semi-structured interviews: Feedback and suggestions for improvement</a:t>
            </a:r>
          </a:p>
          <a:p>
            <a:pPr>
              <a:spcBef>
                <a:spcPts val="600"/>
              </a:spcBef>
            </a:pPr>
            <a:r>
              <a:rPr lang="en-US" sz="3600" i="1" u="sng" spc="20" baseline="0" dirty="0">
                <a:solidFill>
                  <a:schemeClr val="bg1"/>
                </a:solidFill>
              </a:rPr>
              <a:t>Participants</a:t>
            </a:r>
          </a:p>
          <a:p>
            <a:pPr lvl="1"/>
            <a:r>
              <a:rPr lang="en-US" sz="3400" spc="20" baseline="0" dirty="0">
                <a:solidFill>
                  <a:schemeClr val="bg1"/>
                </a:solidFill>
              </a:rPr>
              <a:t>24 participants (15 male, 9 female)</a:t>
            </a:r>
          </a:p>
          <a:p>
            <a:pPr>
              <a:spcBef>
                <a:spcPts val="600"/>
              </a:spcBef>
            </a:pPr>
            <a:r>
              <a:rPr lang="en-US" sz="3600" i="1" u="sng" spc="20" baseline="0" dirty="0">
                <a:solidFill>
                  <a:schemeClr val="bg1"/>
                </a:solidFill>
              </a:rPr>
              <a:t>Statistical analysis</a:t>
            </a:r>
          </a:p>
          <a:p>
            <a:pPr lvl="1"/>
            <a:r>
              <a:rPr lang="en-US" sz="3400" spc="20" baseline="0" dirty="0">
                <a:solidFill>
                  <a:schemeClr val="bg1"/>
                </a:solidFill>
              </a:rPr>
              <a:t>One-way ANOVA followed by Tukey's HSD post hoc test (α = 0.05)</a:t>
            </a:r>
          </a:p>
        </p:txBody>
      </p:sp>
      <p:sp>
        <p:nvSpPr>
          <p:cNvPr id="69" name="Rektangel 68">
            <a:extLst>
              <a:ext uri="{FF2B5EF4-FFF2-40B4-BE49-F238E27FC236}">
                <a16:creationId xmlns:a16="http://schemas.microsoft.com/office/drawing/2014/main" id="{44304A79-FE59-1C40-3BCF-C290A0CA3E01}"/>
              </a:ext>
            </a:extLst>
          </p:cNvPr>
          <p:cNvSpPr/>
          <p:nvPr/>
        </p:nvSpPr>
        <p:spPr>
          <a:xfrm>
            <a:off x="32418339" y="6023814"/>
            <a:ext cx="10046332" cy="6777786"/>
          </a:xfrm>
          <a:prstGeom prst="rect">
            <a:avLst/>
          </a:prstGeom>
          <a:solidFill>
            <a:srgbClr val="C16C8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400" spc="20" baseline="0" dirty="0">
              <a:solidFill>
                <a:schemeClr val="bg1"/>
              </a:solidFill>
            </a:endParaRPr>
          </a:p>
        </p:txBody>
      </p:sp>
      <p:sp>
        <p:nvSpPr>
          <p:cNvPr id="71" name="Tekstfelt 70">
            <a:extLst>
              <a:ext uri="{FF2B5EF4-FFF2-40B4-BE49-F238E27FC236}">
                <a16:creationId xmlns:a16="http://schemas.microsoft.com/office/drawing/2014/main" id="{90230CEB-0F0D-34E3-C10E-866E742EC969}"/>
              </a:ext>
            </a:extLst>
          </p:cNvPr>
          <p:cNvSpPr txBox="1"/>
          <p:nvPr/>
        </p:nvSpPr>
        <p:spPr>
          <a:xfrm>
            <a:off x="33071038" y="8011466"/>
            <a:ext cx="8824550" cy="50167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400" spc="20" dirty="0">
                <a:solidFill>
                  <a:schemeClr val="bg1"/>
                </a:solidFill>
              </a:rPr>
              <a:t>User study on auditory cues as feedback mechanisms for highlighting events in voice-based navigation.</a:t>
            </a:r>
          </a:p>
          <a:p>
            <a:pPr marL="571500" indent="-5715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400" spc="20" baseline="0" dirty="0">
                <a:solidFill>
                  <a:schemeClr val="bg1"/>
                </a:solidFill>
              </a:rPr>
              <a:t>Prototype of a hybrid voice interaction system combining temporal and content-based referencing.</a:t>
            </a:r>
            <a:endParaRPr lang="en-US" sz="3400" spc="20" dirty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400" spc="20" baseline="0" dirty="0">
                <a:solidFill>
                  <a:schemeClr val="bg1"/>
                </a:solidFill>
              </a:rPr>
              <a:t>Future research and design opportunities for voice-based non-linear video control.</a:t>
            </a:r>
          </a:p>
          <a:p>
            <a:pPr algn="l"/>
            <a:endParaRPr lang="da-DK" sz="3400" spc="20" baseline="0" dirty="0" err="1">
              <a:solidFill>
                <a:srgbClr val="14143C"/>
              </a:solidFill>
            </a:endParaRPr>
          </a:p>
        </p:txBody>
      </p:sp>
      <p:sp>
        <p:nvSpPr>
          <p:cNvPr id="75" name="Rektangel 74">
            <a:extLst>
              <a:ext uri="{FF2B5EF4-FFF2-40B4-BE49-F238E27FC236}">
                <a16:creationId xmlns:a16="http://schemas.microsoft.com/office/drawing/2014/main" id="{D7DFD3D8-0C80-39A2-1230-B02F0C275345}"/>
              </a:ext>
            </a:extLst>
          </p:cNvPr>
          <p:cNvSpPr/>
          <p:nvPr/>
        </p:nvSpPr>
        <p:spPr>
          <a:xfrm>
            <a:off x="476123" y="6019800"/>
            <a:ext cx="9903619" cy="1752630"/>
          </a:xfrm>
          <a:prstGeom prst="rect">
            <a:avLst/>
          </a:prstGeom>
          <a:solidFill>
            <a:srgbClr val="97082E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noProof="0" dirty="0" err="1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0AB6B81-E2B5-D20B-83F7-1E9C34828106}"/>
              </a:ext>
            </a:extLst>
          </p:cNvPr>
          <p:cNvSpPr txBox="1"/>
          <p:nvPr/>
        </p:nvSpPr>
        <p:spPr>
          <a:xfrm>
            <a:off x="1529349" y="6368171"/>
            <a:ext cx="759655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b="1" spc="20" baseline="0" dirty="0">
                <a:solidFill>
                  <a:schemeClr val="bg1"/>
                </a:solidFill>
                <a:latin typeface="+mj-lt"/>
              </a:rPr>
              <a:t>Introduction</a:t>
            </a:r>
            <a:endParaRPr lang="en-US" sz="5400" b="1" spc="2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8" name="Rektangel 77">
            <a:extLst>
              <a:ext uri="{FF2B5EF4-FFF2-40B4-BE49-F238E27FC236}">
                <a16:creationId xmlns:a16="http://schemas.microsoft.com/office/drawing/2014/main" id="{E83B9877-BB8E-9562-5615-E83D5C7077C1}"/>
              </a:ext>
            </a:extLst>
          </p:cNvPr>
          <p:cNvSpPr/>
          <p:nvPr/>
        </p:nvSpPr>
        <p:spPr>
          <a:xfrm>
            <a:off x="32442150" y="6037452"/>
            <a:ext cx="10007515" cy="1639956"/>
          </a:xfrm>
          <a:prstGeom prst="rect">
            <a:avLst/>
          </a:prstGeom>
          <a:solidFill>
            <a:srgbClr val="97082E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noProof="0" dirty="0" err="1"/>
          </a:p>
        </p:txBody>
      </p:sp>
      <p:sp>
        <p:nvSpPr>
          <p:cNvPr id="70" name="Tekstfelt 69">
            <a:extLst>
              <a:ext uri="{FF2B5EF4-FFF2-40B4-BE49-F238E27FC236}">
                <a16:creationId xmlns:a16="http://schemas.microsoft.com/office/drawing/2014/main" id="{A71CA873-B154-ECF6-9C4E-27C65F8390C7}"/>
              </a:ext>
            </a:extLst>
          </p:cNvPr>
          <p:cNvSpPr txBox="1"/>
          <p:nvPr/>
        </p:nvSpPr>
        <p:spPr>
          <a:xfrm>
            <a:off x="33685036" y="6368748"/>
            <a:ext cx="759655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b="1" spc="20" dirty="0">
                <a:solidFill>
                  <a:schemeClr val="bg1"/>
                </a:solidFill>
                <a:latin typeface="+mj-lt"/>
              </a:rPr>
              <a:t>Contributions</a:t>
            </a:r>
            <a:endParaRPr lang="en-US" sz="5400" b="1" spc="2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9" name="Rektangel 78">
            <a:extLst>
              <a:ext uri="{FF2B5EF4-FFF2-40B4-BE49-F238E27FC236}">
                <a16:creationId xmlns:a16="http://schemas.microsoft.com/office/drawing/2014/main" id="{4AD2E25A-600F-C451-E611-3794BC62B100}"/>
              </a:ext>
            </a:extLst>
          </p:cNvPr>
          <p:cNvSpPr/>
          <p:nvPr/>
        </p:nvSpPr>
        <p:spPr>
          <a:xfrm>
            <a:off x="352502" y="18405389"/>
            <a:ext cx="10027241" cy="1635999"/>
          </a:xfrm>
          <a:prstGeom prst="rect">
            <a:avLst/>
          </a:prstGeom>
          <a:solidFill>
            <a:srgbClr val="97082E"/>
          </a:solidFill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9927368"/>
                      <a:gd name="connsiteY0" fmla="*/ 0 h 1635999"/>
                      <a:gd name="connsiteX1" fmla="*/ 860372 w 9927368"/>
                      <a:gd name="connsiteY1" fmla="*/ 0 h 1635999"/>
                      <a:gd name="connsiteX2" fmla="*/ 1422923 w 9927368"/>
                      <a:gd name="connsiteY2" fmla="*/ 0 h 1635999"/>
                      <a:gd name="connsiteX3" fmla="*/ 2184021 w 9927368"/>
                      <a:gd name="connsiteY3" fmla="*/ 0 h 1635999"/>
                      <a:gd name="connsiteX4" fmla="*/ 3044393 w 9927368"/>
                      <a:gd name="connsiteY4" fmla="*/ 0 h 1635999"/>
                      <a:gd name="connsiteX5" fmla="*/ 3805491 w 9927368"/>
                      <a:gd name="connsiteY5" fmla="*/ 0 h 1635999"/>
                      <a:gd name="connsiteX6" fmla="*/ 4566589 w 9927368"/>
                      <a:gd name="connsiteY6" fmla="*/ 0 h 1635999"/>
                      <a:gd name="connsiteX7" fmla="*/ 5327687 w 9927368"/>
                      <a:gd name="connsiteY7" fmla="*/ 0 h 1635999"/>
                      <a:gd name="connsiteX8" fmla="*/ 5790965 w 9927368"/>
                      <a:gd name="connsiteY8" fmla="*/ 0 h 1635999"/>
                      <a:gd name="connsiteX9" fmla="*/ 6154968 w 9927368"/>
                      <a:gd name="connsiteY9" fmla="*/ 0 h 1635999"/>
                      <a:gd name="connsiteX10" fmla="*/ 6618245 w 9927368"/>
                      <a:gd name="connsiteY10" fmla="*/ 0 h 1635999"/>
                      <a:gd name="connsiteX11" fmla="*/ 7478617 w 9927368"/>
                      <a:gd name="connsiteY11" fmla="*/ 0 h 1635999"/>
                      <a:gd name="connsiteX12" fmla="*/ 7941894 w 9927368"/>
                      <a:gd name="connsiteY12" fmla="*/ 0 h 1635999"/>
                      <a:gd name="connsiteX13" fmla="*/ 8504445 w 9927368"/>
                      <a:gd name="connsiteY13" fmla="*/ 0 h 1635999"/>
                      <a:gd name="connsiteX14" fmla="*/ 9166270 w 9927368"/>
                      <a:gd name="connsiteY14" fmla="*/ 0 h 1635999"/>
                      <a:gd name="connsiteX15" fmla="*/ 9927368 w 9927368"/>
                      <a:gd name="connsiteY15" fmla="*/ 0 h 1635999"/>
                      <a:gd name="connsiteX16" fmla="*/ 9927368 w 9927368"/>
                      <a:gd name="connsiteY16" fmla="*/ 561693 h 1635999"/>
                      <a:gd name="connsiteX17" fmla="*/ 9927368 w 9927368"/>
                      <a:gd name="connsiteY17" fmla="*/ 1139746 h 1635999"/>
                      <a:gd name="connsiteX18" fmla="*/ 9927368 w 9927368"/>
                      <a:gd name="connsiteY18" fmla="*/ 1635999 h 1635999"/>
                      <a:gd name="connsiteX19" fmla="*/ 9364817 w 9927368"/>
                      <a:gd name="connsiteY19" fmla="*/ 1635999 h 1635999"/>
                      <a:gd name="connsiteX20" fmla="*/ 8702993 w 9927368"/>
                      <a:gd name="connsiteY20" fmla="*/ 1635999 h 1635999"/>
                      <a:gd name="connsiteX21" fmla="*/ 8140442 w 9927368"/>
                      <a:gd name="connsiteY21" fmla="*/ 1635999 h 1635999"/>
                      <a:gd name="connsiteX22" fmla="*/ 7776438 w 9927368"/>
                      <a:gd name="connsiteY22" fmla="*/ 1635999 h 1635999"/>
                      <a:gd name="connsiteX23" fmla="*/ 7412435 w 9927368"/>
                      <a:gd name="connsiteY23" fmla="*/ 1635999 h 1635999"/>
                      <a:gd name="connsiteX24" fmla="*/ 6750610 w 9927368"/>
                      <a:gd name="connsiteY24" fmla="*/ 1635999 h 1635999"/>
                      <a:gd name="connsiteX25" fmla="*/ 6386607 w 9927368"/>
                      <a:gd name="connsiteY25" fmla="*/ 1635999 h 1635999"/>
                      <a:gd name="connsiteX26" fmla="*/ 5625509 w 9927368"/>
                      <a:gd name="connsiteY26" fmla="*/ 1635999 h 1635999"/>
                      <a:gd name="connsiteX27" fmla="*/ 5261505 w 9927368"/>
                      <a:gd name="connsiteY27" fmla="*/ 1635999 h 1635999"/>
                      <a:gd name="connsiteX28" fmla="*/ 4401133 w 9927368"/>
                      <a:gd name="connsiteY28" fmla="*/ 1635999 h 1635999"/>
                      <a:gd name="connsiteX29" fmla="*/ 4037130 w 9927368"/>
                      <a:gd name="connsiteY29" fmla="*/ 1635999 h 1635999"/>
                      <a:gd name="connsiteX30" fmla="*/ 3176758 w 9927368"/>
                      <a:gd name="connsiteY30" fmla="*/ 1635999 h 1635999"/>
                      <a:gd name="connsiteX31" fmla="*/ 2316386 w 9927368"/>
                      <a:gd name="connsiteY31" fmla="*/ 1635999 h 1635999"/>
                      <a:gd name="connsiteX32" fmla="*/ 1654561 w 9927368"/>
                      <a:gd name="connsiteY32" fmla="*/ 1635999 h 1635999"/>
                      <a:gd name="connsiteX33" fmla="*/ 1290558 w 9927368"/>
                      <a:gd name="connsiteY33" fmla="*/ 1635999 h 1635999"/>
                      <a:gd name="connsiteX34" fmla="*/ 926554 w 9927368"/>
                      <a:gd name="connsiteY34" fmla="*/ 1635999 h 1635999"/>
                      <a:gd name="connsiteX35" fmla="*/ 0 w 9927368"/>
                      <a:gd name="connsiteY35" fmla="*/ 1635999 h 1635999"/>
                      <a:gd name="connsiteX36" fmla="*/ 0 w 9927368"/>
                      <a:gd name="connsiteY36" fmla="*/ 1123386 h 1635999"/>
                      <a:gd name="connsiteX37" fmla="*/ 0 w 9927368"/>
                      <a:gd name="connsiteY37" fmla="*/ 578053 h 1635999"/>
                      <a:gd name="connsiteX38" fmla="*/ 0 w 9927368"/>
                      <a:gd name="connsiteY38" fmla="*/ 0 h 1635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9927368" h="1635999" fill="none" extrusionOk="0">
                        <a:moveTo>
                          <a:pt x="0" y="0"/>
                        </a:moveTo>
                        <a:cubicBezTo>
                          <a:pt x="337997" y="28420"/>
                          <a:pt x="463907" y="-282"/>
                          <a:pt x="860372" y="0"/>
                        </a:cubicBezTo>
                        <a:cubicBezTo>
                          <a:pt x="1256837" y="282"/>
                          <a:pt x="1306204" y="3763"/>
                          <a:pt x="1422923" y="0"/>
                        </a:cubicBezTo>
                        <a:cubicBezTo>
                          <a:pt x="1539642" y="-3763"/>
                          <a:pt x="1967161" y="-8317"/>
                          <a:pt x="2184021" y="0"/>
                        </a:cubicBezTo>
                        <a:cubicBezTo>
                          <a:pt x="2400881" y="8317"/>
                          <a:pt x="2845984" y="21892"/>
                          <a:pt x="3044393" y="0"/>
                        </a:cubicBezTo>
                        <a:cubicBezTo>
                          <a:pt x="3242802" y="-21892"/>
                          <a:pt x="3450404" y="-35325"/>
                          <a:pt x="3805491" y="0"/>
                        </a:cubicBezTo>
                        <a:cubicBezTo>
                          <a:pt x="4160578" y="35325"/>
                          <a:pt x="4344459" y="17537"/>
                          <a:pt x="4566589" y="0"/>
                        </a:cubicBezTo>
                        <a:cubicBezTo>
                          <a:pt x="4788719" y="-17537"/>
                          <a:pt x="5160930" y="-3957"/>
                          <a:pt x="5327687" y="0"/>
                        </a:cubicBezTo>
                        <a:cubicBezTo>
                          <a:pt x="5494444" y="3957"/>
                          <a:pt x="5676010" y="-6239"/>
                          <a:pt x="5790965" y="0"/>
                        </a:cubicBezTo>
                        <a:cubicBezTo>
                          <a:pt x="5905920" y="6239"/>
                          <a:pt x="6018589" y="-2247"/>
                          <a:pt x="6154968" y="0"/>
                        </a:cubicBezTo>
                        <a:cubicBezTo>
                          <a:pt x="6291347" y="2247"/>
                          <a:pt x="6486782" y="15201"/>
                          <a:pt x="6618245" y="0"/>
                        </a:cubicBezTo>
                        <a:cubicBezTo>
                          <a:pt x="6749708" y="-15201"/>
                          <a:pt x="7178016" y="32992"/>
                          <a:pt x="7478617" y="0"/>
                        </a:cubicBezTo>
                        <a:cubicBezTo>
                          <a:pt x="7779218" y="-32992"/>
                          <a:pt x="7808229" y="20548"/>
                          <a:pt x="7941894" y="0"/>
                        </a:cubicBezTo>
                        <a:cubicBezTo>
                          <a:pt x="8075559" y="-20548"/>
                          <a:pt x="8285463" y="21216"/>
                          <a:pt x="8504445" y="0"/>
                        </a:cubicBezTo>
                        <a:cubicBezTo>
                          <a:pt x="8723427" y="-21216"/>
                          <a:pt x="8903099" y="-24074"/>
                          <a:pt x="9166270" y="0"/>
                        </a:cubicBezTo>
                        <a:cubicBezTo>
                          <a:pt x="9429441" y="24074"/>
                          <a:pt x="9705866" y="-10178"/>
                          <a:pt x="9927368" y="0"/>
                        </a:cubicBezTo>
                        <a:cubicBezTo>
                          <a:pt x="9930304" y="199469"/>
                          <a:pt x="9902354" y="395673"/>
                          <a:pt x="9927368" y="561693"/>
                        </a:cubicBezTo>
                        <a:cubicBezTo>
                          <a:pt x="9952382" y="727713"/>
                          <a:pt x="9954187" y="1006099"/>
                          <a:pt x="9927368" y="1139746"/>
                        </a:cubicBezTo>
                        <a:cubicBezTo>
                          <a:pt x="9900549" y="1273393"/>
                          <a:pt x="9946455" y="1456217"/>
                          <a:pt x="9927368" y="1635999"/>
                        </a:cubicBezTo>
                        <a:cubicBezTo>
                          <a:pt x="9760825" y="1636040"/>
                          <a:pt x="9501438" y="1616161"/>
                          <a:pt x="9364817" y="1635999"/>
                        </a:cubicBezTo>
                        <a:cubicBezTo>
                          <a:pt x="9228196" y="1655837"/>
                          <a:pt x="8915733" y="1607439"/>
                          <a:pt x="8702993" y="1635999"/>
                        </a:cubicBezTo>
                        <a:cubicBezTo>
                          <a:pt x="8490253" y="1664559"/>
                          <a:pt x="8265153" y="1628901"/>
                          <a:pt x="8140442" y="1635999"/>
                        </a:cubicBezTo>
                        <a:cubicBezTo>
                          <a:pt x="8015731" y="1643097"/>
                          <a:pt x="7859684" y="1641329"/>
                          <a:pt x="7776438" y="1635999"/>
                        </a:cubicBezTo>
                        <a:cubicBezTo>
                          <a:pt x="7693192" y="1630669"/>
                          <a:pt x="7501390" y="1643868"/>
                          <a:pt x="7412435" y="1635999"/>
                        </a:cubicBezTo>
                        <a:cubicBezTo>
                          <a:pt x="7323480" y="1628130"/>
                          <a:pt x="6924378" y="1650171"/>
                          <a:pt x="6750610" y="1635999"/>
                        </a:cubicBezTo>
                        <a:cubicBezTo>
                          <a:pt x="6576843" y="1621827"/>
                          <a:pt x="6559637" y="1628940"/>
                          <a:pt x="6386607" y="1635999"/>
                        </a:cubicBezTo>
                        <a:cubicBezTo>
                          <a:pt x="6213577" y="1643058"/>
                          <a:pt x="5816164" y="1625159"/>
                          <a:pt x="5625509" y="1635999"/>
                        </a:cubicBezTo>
                        <a:cubicBezTo>
                          <a:pt x="5434854" y="1646839"/>
                          <a:pt x="5441210" y="1631641"/>
                          <a:pt x="5261505" y="1635999"/>
                        </a:cubicBezTo>
                        <a:cubicBezTo>
                          <a:pt x="5081800" y="1640357"/>
                          <a:pt x="4620637" y="1637879"/>
                          <a:pt x="4401133" y="1635999"/>
                        </a:cubicBezTo>
                        <a:cubicBezTo>
                          <a:pt x="4181629" y="1634119"/>
                          <a:pt x="4204193" y="1625760"/>
                          <a:pt x="4037130" y="1635999"/>
                        </a:cubicBezTo>
                        <a:cubicBezTo>
                          <a:pt x="3870067" y="1646238"/>
                          <a:pt x="3476709" y="1633874"/>
                          <a:pt x="3176758" y="1635999"/>
                        </a:cubicBezTo>
                        <a:cubicBezTo>
                          <a:pt x="2876807" y="1638124"/>
                          <a:pt x="2606640" y="1598532"/>
                          <a:pt x="2316386" y="1635999"/>
                        </a:cubicBezTo>
                        <a:cubicBezTo>
                          <a:pt x="2026132" y="1673466"/>
                          <a:pt x="1841469" y="1623996"/>
                          <a:pt x="1654561" y="1635999"/>
                        </a:cubicBezTo>
                        <a:cubicBezTo>
                          <a:pt x="1467654" y="1648002"/>
                          <a:pt x="1449386" y="1642724"/>
                          <a:pt x="1290558" y="1635999"/>
                        </a:cubicBezTo>
                        <a:cubicBezTo>
                          <a:pt x="1131730" y="1629274"/>
                          <a:pt x="1059746" y="1649535"/>
                          <a:pt x="926554" y="1635999"/>
                        </a:cubicBezTo>
                        <a:cubicBezTo>
                          <a:pt x="793362" y="1622463"/>
                          <a:pt x="313930" y="1664249"/>
                          <a:pt x="0" y="1635999"/>
                        </a:cubicBezTo>
                        <a:cubicBezTo>
                          <a:pt x="8231" y="1384062"/>
                          <a:pt x="12383" y="1286075"/>
                          <a:pt x="0" y="1123386"/>
                        </a:cubicBezTo>
                        <a:cubicBezTo>
                          <a:pt x="-12383" y="960697"/>
                          <a:pt x="6712" y="702012"/>
                          <a:pt x="0" y="578053"/>
                        </a:cubicBezTo>
                        <a:cubicBezTo>
                          <a:pt x="-6712" y="454094"/>
                          <a:pt x="16748" y="269582"/>
                          <a:pt x="0" y="0"/>
                        </a:cubicBezTo>
                        <a:close/>
                      </a:path>
                      <a:path w="9927368" h="1635999" stroke="0" extrusionOk="0">
                        <a:moveTo>
                          <a:pt x="0" y="0"/>
                        </a:moveTo>
                        <a:cubicBezTo>
                          <a:pt x="190116" y="-32815"/>
                          <a:pt x="576675" y="-34263"/>
                          <a:pt x="860372" y="0"/>
                        </a:cubicBezTo>
                        <a:cubicBezTo>
                          <a:pt x="1144069" y="34263"/>
                          <a:pt x="1265900" y="32886"/>
                          <a:pt x="1522196" y="0"/>
                        </a:cubicBezTo>
                        <a:cubicBezTo>
                          <a:pt x="1778492" y="-32886"/>
                          <a:pt x="1806872" y="21134"/>
                          <a:pt x="1985474" y="0"/>
                        </a:cubicBezTo>
                        <a:cubicBezTo>
                          <a:pt x="2164076" y="-21134"/>
                          <a:pt x="2388393" y="-6730"/>
                          <a:pt x="2647298" y="0"/>
                        </a:cubicBezTo>
                        <a:cubicBezTo>
                          <a:pt x="2906203" y="6730"/>
                          <a:pt x="3131701" y="-8750"/>
                          <a:pt x="3507670" y="0"/>
                        </a:cubicBezTo>
                        <a:cubicBezTo>
                          <a:pt x="3883639" y="8750"/>
                          <a:pt x="3742608" y="8464"/>
                          <a:pt x="3970947" y="0"/>
                        </a:cubicBezTo>
                        <a:cubicBezTo>
                          <a:pt x="4199286" y="-8464"/>
                          <a:pt x="4209676" y="-4318"/>
                          <a:pt x="4334951" y="0"/>
                        </a:cubicBezTo>
                        <a:cubicBezTo>
                          <a:pt x="4460226" y="4318"/>
                          <a:pt x="4668019" y="21253"/>
                          <a:pt x="4996775" y="0"/>
                        </a:cubicBezTo>
                        <a:cubicBezTo>
                          <a:pt x="5325531" y="-21253"/>
                          <a:pt x="5509667" y="-4475"/>
                          <a:pt x="5658600" y="0"/>
                        </a:cubicBezTo>
                        <a:cubicBezTo>
                          <a:pt x="5807534" y="4475"/>
                          <a:pt x="6102776" y="11739"/>
                          <a:pt x="6419698" y="0"/>
                        </a:cubicBezTo>
                        <a:cubicBezTo>
                          <a:pt x="6736620" y="-11739"/>
                          <a:pt x="6756818" y="14525"/>
                          <a:pt x="6982249" y="0"/>
                        </a:cubicBezTo>
                        <a:cubicBezTo>
                          <a:pt x="7207680" y="-14525"/>
                          <a:pt x="7176063" y="14437"/>
                          <a:pt x="7346252" y="0"/>
                        </a:cubicBezTo>
                        <a:cubicBezTo>
                          <a:pt x="7516441" y="-14437"/>
                          <a:pt x="7604586" y="-11697"/>
                          <a:pt x="7809529" y="0"/>
                        </a:cubicBezTo>
                        <a:cubicBezTo>
                          <a:pt x="8014472" y="11697"/>
                          <a:pt x="8466055" y="-37187"/>
                          <a:pt x="8669901" y="0"/>
                        </a:cubicBezTo>
                        <a:cubicBezTo>
                          <a:pt x="8873747" y="37187"/>
                          <a:pt x="9017409" y="18002"/>
                          <a:pt x="9133179" y="0"/>
                        </a:cubicBezTo>
                        <a:cubicBezTo>
                          <a:pt x="9248949" y="-18002"/>
                          <a:pt x="9628054" y="14517"/>
                          <a:pt x="9927368" y="0"/>
                        </a:cubicBezTo>
                        <a:cubicBezTo>
                          <a:pt x="9934156" y="113726"/>
                          <a:pt x="9932292" y="338634"/>
                          <a:pt x="9927368" y="512613"/>
                        </a:cubicBezTo>
                        <a:cubicBezTo>
                          <a:pt x="9922444" y="686592"/>
                          <a:pt x="9956104" y="902888"/>
                          <a:pt x="9927368" y="1090666"/>
                        </a:cubicBezTo>
                        <a:cubicBezTo>
                          <a:pt x="9898632" y="1278444"/>
                          <a:pt x="9953626" y="1457819"/>
                          <a:pt x="9927368" y="1635999"/>
                        </a:cubicBezTo>
                        <a:cubicBezTo>
                          <a:pt x="9729934" y="1644292"/>
                          <a:pt x="9635115" y="1650051"/>
                          <a:pt x="9464091" y="1635999"/>
                        </a:cubicBezTo>
                        <a:cubicBezTo>
                          <a:pt x="9293067" y="1621947"/>
                          <a:pt x="8883736" y="1600332"/>
                          <a:pt x="8603719" y="1635999"/>
                        </a:cubicBezTo>
                        <a:cubicBezTo>
                          <a:pt x="8323702" y="1671666"/>
                          <a:pt x="7985061" y="1634046"/>
                          <a:pt x="7743347" y="1635999"/>
                        </a:cubicBezTo>
                        <a:cubicBezTo>
                          <a:pt x="7501633" y="1637952"/>
                          <a:pt x="7320818" y="1629008"/>
                          <a:pt x="7081523" y="1635999"/>
                        </a:cubicBezTo>
                        <a:cubicBezTo>
                          <a:pt x="6842228" y="1642990"/>
                          <a:pt x="6693012" y="1636131"/>
                          <a:pt x="6419698" y="1635999"/>
                        </a:cubicBezTo>
                        <a:cubicBezTo>
                          <a:pt x="6146385" y="1635867"/>
                          <a:pt x="6037068" y="1652414"/>
                          <a:pt x="5658600" y="1635999"/>
                        </a:cubicBezTo>
                        <a:cubicBezTo>
                          <a:pt x="5280132" y="1619584"/>
                          <a:pt x="5158848" y="1673916"/>
                          <a:pt x="4798228" y="1635999"/>
                        </a:cubicBezTo>
                        <a:cubicBezTo>
                          <a:pt x="4437608" y="1598082"/>
                          <a:pt x="4577498" y="1623734"/>
                          <a:pt x="4434224" y="1635999"/>
                        </a:cubicBezTo>
                        <a:cubicBezTo>
                          <a:pt x="4290950" y="1648264"/>
                          <a:pt x="4229518" y="1638718"/>
                          <a:pt x="4070221" y="1635999"/>
                        </a:cubicBezTo>
                        <a:cubicBezTo>
                          <a:pt x="3910924" y="1633280"/>
                          <a:pt x="3778081" y="1655197"/>
                          <a:pt x="3507670" y="1635999"/>
                        </a:cubicBezTo>
                        <a:cubicBezTo>
                          <a:pt x="3237259" y="1616801"/>
                          <a:pt x="3026699" y="1649907"/>
                          <a:pt x="2845845" y="1635999"/>
                        </a:cubicBezTo>
                        <a:cubicBezTo>
                          <a:pt x="2664991" y="1622091"/>
                          <a:pt x="2445275" y="1660451"/>
                          <a:pt x="2283295" y="1635999"/>
                        </a:cubicBezTo>
                        <a:cubicBezTo>
                          <a:pt x="2121315" y="1611548"/>
                          <a:pt x="1713741" y="1627611"/>
                          <a:pt x="1522196" y="1635999"/>
                        </a:cubicBezTo>
                        <a:cubicBezTo>
                          <a:pt x="1330651" y="1644387"/>
                          <a:pt x="1077219" y="1609942"/>
                          <a:pt x="661825" y="1635999"/>
                        </a:cubicBezTo>
                        <a:cubicBezTo>
                          <a:pt x="246431" y="1662056"/>
                          <a:pt x="174364" y="1622553"/>
                          <a:pt x="0" y="1635999"/>
                        </a:cubicBezTo>
                        <a:cubicBezTo>
                          <a:pt x="25814" y="1425072"/>
                          <a:pt x="20371" y="1297231"/>
                          <a:pt x="0" y="1107026"/>
                        </a:cubicBezTo>
                        <a:cubicBezTo>
                          <a:pt x="-20371" y="916821"/>
                          <a:pt x="2700" y="759984"/>
                          <a:pt x="0" y="561693"/>
                        </a:cubicBezTo>
                        <a:cubicBezTo>
                          <a:pt x="-2700" y="363402"/>
                          <a:pt x="22831" y="2748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noProof="0" dirty="0" err="1"/>
          </a:p>
        </p:txBody>
      </p:sp>
      <p:sp>
        <p:nvSpPr>
          <p:cNvPr id="64" name="Tekstfelt 63">
            <a:extLst>
              <a:ext uri="{FF2B5EF4-FFF2-40B4-BE49-F238E27FC236}">
                <a16:creationId xmlns:a16="http://schemas.microsoft.com/office/drawing/2014/main" id="{224FFD3F-7622-AD79-8F37-785ECAA064B7}"/>
              </a:ext>
            </a:extLst>
          </p:cNvPr>
          <p:cNvSpPr txBox="1"/>
          <p:nvPr/>
        </p:nvSpPr>
        <p:spPr>
          <a:xfrm>
            <a:off x="1682087" y="18648471"/>
            <a:ext cx="759655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b="1" spc="20" baseline="0" dirty="0">
                <a:solidFill>
                  <a:schemeClr val="bg1"/>
                </a:solidFill>
                <a:latin typeface="+mj-lt"/>
              </a:rPr>
              <a:t>Methods</a:t>
            </a:r>
            <a:endParaRPr lang="en-US" sz="5400" b="1" spc="2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Rektangel 79">
            <a:extLst>
              <a:ext uri="{FF2B5EF4-FFF2-40B4-BE49-F238E27FC236}">
                <a16:creationId xmlns:a16="http://schemas.microsoft.com/office/drawing/2014/main" id="{0FE4E48D-317A-7A38-6E57-0EFDF4223924}"/>
              </a:ext>
            </a:extLst>
          </p:cNvPr>
          <p:cNvSpPr/>
          <p:nvPr/>
        </p:nvSpPr>
        <p:spPr>
          <a:xfrm>
            <a:off x="11083170" y="21352205"/>
            <a:ext cx="9898024" cy="1597792"/>
          </a:xfrm>
          <a:prstGeom prst="rect">
            <a:avLst/>
          </a:prstGeom>
          <a:solidFill>
            <a:srgbClr val="97082E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noProof="0" dirty="0" err="1"/>
          </a:p>
        </p:txBody>
      </p:sp>
      <p:sp>
        <p:nvSpPr>
          <p:cNvPr id="68" name="Tekstfelt 67">
            <a:extLst>
              <a:ext uri="{FF2B5EF4-FFF2-40B4-BE49-F238E27FC236}">
                <a16:creationId xmlns:a16="http://schemas.microsoft.com/office/drawing/2014/main" id="{B1E0F80C-C373-EC0C-BE7F-E4C4DDA9AB67}"/>
              </a:ext>
            </a:extLst>
          </p:cNvPr>
          <p:cNvSpPr txBox="1"/>
          <p:nvPr/>
        </p:nvSpPr>
        <p:spPr>
          <a:xfrm>
            <a:off x="11952670" y="21577999"/>
            <a:ext cx="844061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spc="20" baseline="0" dirty="0">
                <a:solidFill>
                  <a:schemeClr val="bg1"/>
                </a:solidFill>
                <a:latin typeface="+mj-lt"/>
              </a:rPr>
              <a:t>Study Conditions</a:t>
            </a:r>
            <a:endParaRPr lang="en-US" sz="4800" b="1" spc="2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Rektangel 80">
            <a:extLst>
              <a:ext uri="{FF2B5EF4-FFF2-40B4-BE49-F238E27FC236}">
                <a16:creationId xmlns:a16="http://schemas.microsoft.com/office/drawing/2014/main" id="{463760A6-0F27-F4AB-A6D9-F79AFE3C0DE4}"/>
              </a:ext>
            </a:extLst>
          </p:cNvPr>
          <p:cNvSpPr/>
          <p:nvPr/>
        </p:nvSpPr>
        <p:spPr>
          <a:xfrm>
            <a:off x="21713300" y="25004363"/>
            <a:ext cx="9927032" cy="1635999"/>
          </a:xfrm>
          <a:prstGeom prst="rect">
            <a:avLst/>
          </a:prstGeom>
          <a:solidFill>
            <a:srgbClr val="97082E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noProof="0" dirty="0" err="1"/>
          </a:p>
        </p:txBody>
      </p:sp>
      <p:sp>
        <p:nvSpPr>
          <p:cNvPr id="73" name="Tekstfelt 72">
            <a:extLst>
              <a:ext uri="{FF2B5EF4-FFF2-40B4-BE49-F238E27FC236}">
                <a16:creationId xmlns:a16="http://schemas.microsoft.com/office/drawing/2014/main" id="{97161FA5-A648-F1EE-9D81-3A908856D75B}"/>
              </a:ext>
            </a:extLst>
          </p:cNvPr>
          <p:cNvSpPr txBox="1"/>
          <p:nvPr/>
        </p:nvSpPr>
        <p:spPr>
          <a:xfrm>
            <a:off x="22691813" y="25330643"/>
            <a:ext cx="759655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b="1" spc="20" baseline="0" dirty="0">
                <a:solidFill>
                  <a:schemeClr val="bg1"/>
                </a:solidFill>
                <a:latin typeface="+mj-lt"/>
              </a:rPr>
              <a:t>Experiment Steps</a:t>
            </a:r>
            <a:endParaRPr lang="en-US" sz="5400" b="1" spc="2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Rektangel 83">
            <a:extLst>
              <a:ext uri="{FF2B5EF4-FFF2-40B4-BE49-F238E27FC236}">
                <a16:creationId xmlns:a16="http://schemas.microsoft.com/office/drawing/2014/main" id="{58A0FC42-24D0-1326-38D3-8B27E749C38C}"/>
              </a:ext>
            </a:extLst>
          </p:cNvPr>
          <p:cNvSpPr/>
          <p:nvPr/>
        </p:nvSpPr>
        <p:spPr>
          <a:xfrm>
            <a:off x="11014599" y="12039632"/>
            <a:ext cx="9928456" cy="1613064"/>
          </a:xfrm>
          <a:prstGeom prst="rect">
            <a:avLst/>
          </a:prstGeom>
          <a:solidFill>
            <a:srgbClr val="97082E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noProof="0" dirty="0" err="1"/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F741FDEA-7F19-80ED-8FFE-AB824390B454}"/>
              </a:ext>
            </a:extLst>
          </p:cNvPr>
          <p:cNvSpPr txBox="1"/>
          <p:nvPr/>
        </p:nvSpPr>
        <p:spPr>
          <a:xfrm>
            <a:off x="11765091" y="12306301"/>
            <a:ext cx="844061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spc="20" baseline="0" dirty="0">
                <a:solidFill>
                  <a:schemeClr val="bg1"/>
                </a:solidFill>
                <a:latin typeface="+mj-lt"/>
              </a:rPr>
              <a:t>Audio Icons</a:t>
            </a:r>
            <a:endParaRPr lang="en-US" sz="4800" b="1" spc="2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Rektangel 84">
            <a:extLst>
              <a:ext uri="{FF2B5EF4-FFF2-40B4-BE49-F238E27FC236}">
                <a16:creationId xmlns:a16="http://schemas.microsoft.com/office/drawing/2014/main" id="{11E543C7-578D-7B2F-ED8C-33759D751D46}"/>
              </a:ext>
            </a:extLst>
          </p:cNvPr>
          <p:cNvSpPr/>
          <p:nvPr/>
        </p:nvSpPr>
        <p:spPr>
          <a:xfrm>
            <a:off x="21713300" y="12033334"/>
            <a:ext cx="9912492" cy="1635999"/>
          </a:xfrm>
          <a:prstGeom prst="rect">
            <a:avLst/>
          </a:prstGeom>
          <a:solidFill>
            <a:srgbClr val="97082E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noProof="0" dirty="0" err="1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387E60F6-8FD4-D4C4-3902-024D85B71310}"/>
              </a:ext>
            </a:extLst>
          </p:cNvPr>
          <p:cNvSpPr txBox="1"/>
          <p:nvPr/>
        </p:nvSpPr>
        <p:spPr>
          <a:xfrm>
            <a:off x="22871269" y="12292166"/>
            <a:ext cx="759655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b="1" spc="20" baseline="0" dirty="0">
                <a:solidFill>
                  <a:schemeClr val="bg1"/>
                </a:solidFill>
                <a:latin typeface="+mj-lt"/>
              </a:rPr>
              <a:t>Study Protocol</a:t>
            </a:r>
            <a:endParaRPr lang="en-US" sz="5400" b="1" spc="2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6" name="Rektangel 85">
            <a:extLst>
              <a:ext uri="{FF2B5EF4-FFF2-40B4-BE49-F238E27FC236}">
                <a16:creationId xmlns:a16="http://schemas.microsoft.com/office/drawing/2014/main" id="{33D8824F-92D6-7306-7F83-CB2A391FF69B}"/>
              </a:ext>
            </a:extLst>
          </p:cNvPr>
          <p:cNvSpPr/>
          <p:nvPr/>
        </p:nvSpPr>
        <p:spPr>
          <a:xfrm>
            <a:off x="32442149" y="13475457"/>
            <a:ext cx="10007515" cy="1500852"/>
          </a:xfrm>
          <a:prstGeom prst="rect">
            <a:avLst/>
          </a:prstGeom>
          <a:solidFill>
            <a:srgbClr val="97082E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noProof="0" dirty="0" err="1"/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2C6E99D0-D013-03C6-400D-3AB1D74E37E6}"/>
              </a:ext>
            </a:extLst>
          </p:cNvPr>
          <p:cNvSpPr txBox="1"/>
          <p:nvPr/>
        </p:nvSpPr>
        <p:spPr>
          <a:xfrm>
            <a:off x="33203374" y="13659615"/>
            <a:ext cx="844061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spc="20" baseline="0" dirty="0">
                <a:solidFill>
                  <a:schemeClr val="bg1"/>
                </a:solidFill>
                <a:latin typeface="+mj-lt"/>
              </a:rPr>
              <a:t>Results and Conclusion</a:t>
            </a:r>
            <a:endParaRPr lang="en-US" sz="4800" b="1" spc="20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8" name="Billede 87" descr="Et billede, der indeholder indendørs, bord, bore/bor, mur&#10;&#10;Automatisk genereret beskrivelse">
            <a:extLst>
              <a:ext uri="{FF2B5EF4-FFF2-40B4-BE49-F238E27FC236}">
                <a16:creationId xmlns:a16="http://schemas.microsoft.com/office/drawing/2014/main" id="{A4FAF499-76F0-01DF-B70E-9076DCE31D9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1" b="5349"/>
          <a:stretch/>
        </p:blipFill>
        <p:spPr>
          <a:xfrm>
            <a:off x="22733489" y="21534959"/>
            <a:ext cx="3802109" cy="2413249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0" name="Billede 89">
            <a:extLst>
              <a:ext uri="{FF2B5EF4-FFF2-40B4-BE49-F238E27FC236}">
                <a16:creationId xmlns:a16="http://schemas.microsoft.com/office/drawing/2014/main" id="{D4998B79-0177-5C6F-F33E-A7A4DD0DAA9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6824" b="8792"/>
          <a:stretch/>
        </p:blipFill>
        <p:spPr>
          <a:xfrm>
            <a:off x="22740739" y="19045326"/>
            <a:ext cx="3794859" cy="2481849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7" name="Rektangel 74">
            <a:extLst>
              <a:ext uri="{FF2B5EF4-FFF2-40B4-BE49-F238E27FC236}">
                <a16:creationId xmlns:a16="http://schemas.microsoft.com/office/drawing/2014/main" id="{D41A5CBA-4817-CD94-CFB8-DE5A43429152}"/>
              </a:ext>
            </a:extLst>
          </p:cNvPr>
          <p:cNvSpPr/>
          <p:nvPr/>
        </p:nvSpPr>
        <p:spPr>
          <a:xfrm>
            <a:off x="11179523" y="5996857"/>
            <a:ext cx="20225121" cy="1680551"/>
          </a:xfrm>
          <a:prstGeom prst="rect">
            <a:avLst/>
          </a:prstGeom>
          <a:solidFill>
            <a:srgbClr val="97082E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pc="20" baseline="0" noProof="0" dirty="0" err="1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F872732C-61E7-C8B0-91F5-17B391EB6F6D}"/>
              </a:ext>
            </a:extLst>
          </p:cNvPr>
          <p:cNvSpPr txBox="1"/>
          <p:nvPr/>
        </p:nvSpPr>
        <p:spPr>
          <a:xfrm>
            <a:off x="17835748" y="6283134"/>
            <a:ext cx="759655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200" b="1" spc="20" baseline="0" dirty="0">
                <a:solidFill>
                  <a:schemeClr val="bg1"/>
                </a:solidFill>
                <a:latin typeface="+mj-lt"/>
              </a:rPr>
              <a:t>Study Overview</a:t>
            </a:r>
            <a:endParaRPr lang="en-US" sz="5400" b="1" spc="20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wooden toy robot with a rope&#10;&#10;Description automatically generated">
            <a:extLst>
              <a:ext uri="{FF2B5EF4-FFF2-40B4-BE49-F238E27FC236}">
                <a16:creationId xmlns:a16="http://schemas.microsoft.com/office/drawing/2014/main" id="{0CBDF1F3-9CB3-B7F8-2CDD-EB85C6AC19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779" y="-306403"/>
            <a:ext cx="6448934" cy="7264807"/>
          </a:xfrm>
          <a:prstGeom prst="rect">
            <a:avLst/>
          </a:prstGeom>
        </p:spPr>
      </p:pic>
      <p:pic>
        <p:nvPicPr>
          <p:cNvPr id="2" name="Picture 4" descr="Logo til samarbejde / Co-branding logo – Københavns Universitet">
            <a:extLst>
              <a:ext uri="{FF2B5EF4-FFF2-40B4-BE49-F238E27FC236}">
                <a16:creationId xmlns:a16="http://schemas.microsoft.com/office/drawing/2014/main" id="{EE00F6EF-11EF-AC68-B0EF-F4CAA8C1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7" y="626425"/>
            <a:ext cx="11055285" cy="411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9" descr="Et billede, der indeholder person, indendørs, mur, tøj&#10;&#10;Automatisk genereret beskrivelse">
            <a:extLst>
              <a:ext uri="{FF2B5EF4-FFF2-40B4-BE49-F238E27FC236}">
                <a16:creationId xmlns:a16="http://schemas.microsoft.com/office/drawing/2014/main" id="{6B018217-7378-05EA-423A-0F261BB0CD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710" y="26744978"/>
            <a:ext cx="3717881" cy="287602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2" name="Billede 21" descr="Et billede, der indeholder tekst, skærmbillede, diagram, nummer/tal&#10;&#10;Automatisk genereret beskrivelse">
            <a:extLst>
              <a:ext uri="{FF2B5EF4-FFF2-40B4-BE49-F238E27FC236}">
                <a16:creationId xmlns:a16="http://schemas.microsoft.com/office/drawing/2014/main" id="{2DC22D22-460B-F931-DF1C-D49E47B463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490" y="21698505"/>
            <a:ext cx="4241791" cy="2892830"/>
          </a:xfrm>
          <a:prstGeom prst="rect">
            <a:avLst/>
          </a:prstGeom>
        </p:spPr>
      </p:pic>
      <p:pic>
        <p:nvPicPr>
          <p:cNvPr id="55" name="Billede 54" descr="Et billede, der indeholder indendørs, mur, person, computer&#10;&#10;Automatisk genereret beskrivelse">
            <a:extLst>
              <a:ext uri="{FF2B5EF4-FFF2-40B4-BE49-F238E27FC236}">
                <a16:creationId xmlns:a16="http://schemas.microsoft.com/office/drawing/2014/main" id="{F005FE78-12C5-1A1A-ABE5-32A2A17C21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908" y="26744979"/>
            <a:ext cx="2876024" cy="2876024"/>
          </a:xfrm>
          <a:prstGeom prst="rect">
            <a:avLst/>
          </a:prstGeom>
          <a:ln w="9525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867485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Skatteankestyrelsen">
  <a:themeElements>
    <a:clrScheme name="Skatteankestyrelsen">
      <a:dk1>
        <a:srgbClr val="000000"/>
      </a:dk1>
      <a:lt1>
        <a:srgbClr val="FFFFFF"/>
      </a:lt1>
      <a:dk2>
        <a:srgbClr val="14143C"/>
      </a:dk2>
      <a:lt2>
        <a:srgbClr val="E6EFEB"/>
      </a:lt2>
      <a:accent1>
        <a:srgbClr val="14143C"/>
      </a:accent1>
      <a:accent2>
        <a:srgbClr val="5A9678"/>
      </a:accent2>
      <a:accent3>
        <a:srgbClr val="BDD5C9"/>
      </a:accent3>
      <a:accent4>
        <a:srgbClr val="FF868C"/>
      </a:accent4>
      <a:accent5>
        <a:srgbClr val="FFB6BA"/>
      </a:accent5>
      <a:accent6>
        <a:srgbClr val="FFDBDC"/>
      </a:accent6>
      <a:hlink>
        <a:srgbClr val="727288"/>
      </a:hlink>
      <a:folHlink>
        <a:srgbClr val="14143C"/>
      </a:folHlink>
    </a:clrScheme>
    <a:fontScheme name="Skatteankestyrelsen">
      <a:majorFont>
        <a:latin typeface="Republic"/>
        <a:ea typeface=""/>
        <a:cs typeface=""/>
      </a:majorFont>
      <a:minorFont>
        <a:latin typeface="Republ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pc="20" baseline="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pc="20" baseline="0" dirty="0" err="1" smtClean="0">
            <a:solidFill>
              <a:srgbClr val="14143C"/>
            </a:solidFill>
          </a:defRPr>
        </a:defPPr>
      </a:lstStyle>
    </a:txDef>
  </a:objectDefaults>
  <a:extraClrSchemeLst/>
  <a:custClrLst>
    <a:custClr name="20,20,60">
      <a:srgbClr val="14143C"/>
    </a:custClr>
    <a:custClr name="42,42,78">
      <a:srgbClr val="2A2A4E"/>
    </a:custClr>
    <a:custClr name="68,68,99">
      <a:srgbClr val="444463"/>
    </a:custClr>
    <a:custClr name="92,92,117">
      <a:srgbClr val="5C5C75"/>
    </a:custClr>
    <a:custClr name="114,114,138">
      <a:srgbClr val="72728A"/>
    </a:custClr>
    <a:custClr name="139,139,157">
      <a:srgbClr val="8B8B9D"/>
    </a:custClr>
    <a:custClr name="160,160,174">
      <a:srgbClr val="A0A0AE"/>
    </a:custClr>
    <a:custClr name="185,185,197">
      <a:srgbClr val="B9B9C5"/>
    </a:custClr>
    <a:custClr name="209,209,216">
      <a:srgbClr val="D1D1D8"/>
    </a:custClr>
    <a:custClr name="233,233,236">
      <a:srgbClr val="E9E9EC"/>
    </a:custClr>
    <a:custClr name="209,197,195">
      <a:srgbClr val="D1C5C3"/>
    </a:custClr>
    <a:custClr name="218,208,207">
      <a:srgbClr val="DAD0CF"/>
    </a:custClr>
    <a:custClr name="227,219,219">
      <a:srgbClr val="E3DBDB"/>
    </a:custClr>
    <a:custClr name="238,233,233">
      <a:srgbClr val="EEE9E9"/>
    </a:custClr>
    <a:custClr name="247,243,243">
      <a:srgbClr val="F7F3F3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177,218,202">
      <a:srgbClr val="B1DACA"/>
    </a:custClr>
    <a:custClr name="193,226,214">
      <a:srgbClr val="C1E2D6"/>
    </a:custClr>
    <a:custClr name="210,233,226">
      <a:srgbClr val="D2E9E2"/>
    </a:custClr>
    <a:custClr name="225,240,236">
      <a:srgbClr val="E1F0EC"/>
    </a:custClr>
    <a:custClr name="241,248,246">
      <a:srgbClr val="F1F8F6"/>
    </a:custClr>
    <a:custClr name="151,8,46">
      <a:srgbClr val="97082E"/>
    </a:custClr>
    <a:custClr name="172,58,88">
      <a:srgbClr val="AC3A58"/>
    </a:custClr>
    <a:custClr name="193,108,130">
      <a:srgbClr val="C16C82"/>
    </a:custClr>
    <a:custClr name="213,156,170">
      <a:srgbClr val="D59CAA"/>
    </a:custClr>
    <a:custClr name="235,206,211">
      <a:srgbClr val="EBCED3"/>
    </a:custClr>
  </a:custClrLst>
  <a:extLst>
    <a:ext uri="{05A4C25C-085E-4340-85A3-A5531E510DB2}">
      <thm15:themeFamily xmlns:thm15="http://schemas.microsoft.com/office/thememl/2012/main" name="Skatteankestyrelsen 2023.potx" id="{A52B765F-C472-4422-A72F-586D1668DCE5}" vid="{DC029D04-42D2-4A72-8299-61F297A667FF}"/>
    </a:ext>
  </a:extLst>
</a:theme>
</file>

<file path=ppt/theme/theme2.xml><?xml version="1.0" encoding="utf-8"?>
<a:theme xmlns:a="http://schemas.openxmlformats.org/drawingml/2006/main" name="Office-tema">
  <a:themeElements>
    <a:clrScheme name="Skatteankestyrelsen">
      <a:dk1>
        <a:srgbClr val="000000"/>
      </a:dk1>
      <a:lt1>
        <a:srgbClr val="FFFFFF"/>
      </a:lt1>
      <a:dk2>
        <a:srgbClr val="14143C"/>
      </a:dk2>
      <a:lt2>
        <a:srgbClr val="E6EFEB"/>
      </a:lt2>
      <a:accent1>
        <a:srgbClr val="14143C"/>
      </a:accent1>
      <a:accent2>
        <a:srgbClr val="5A9678"/>
      </a:accent2>
      <a:accent3>
        <a:srgbClr val="BDD5C9"/>
      </a:accent3>
      <a:accent4>
        <a:srgbClr val="FF868C"/>
      </a:accent4>
      <a:accent5>
        <a:srgbClr val="FFB6BA"/>
      </a:accent5>
      <a:accent6>
        <a:srgbClr val="FFDBDC"/>
      </a:accent6>
      <a:hlink>
        <a:srgbClr val="727288"/>
      </a:hlink>
      <a:folHlink>
        <a:srgbClr val="14143C"/>
      </a:folHlink>
    </a:clrScheme>
    <a:fontScheme name="Skatteankestyrelsen">
      <a:majorFont>
        <a:latin typeface="Republic"/>
        <a:ea typeface=""/>
        <a:cs typeface=""/>
      </a:majorFont>
      <a:minorFont>
        <a:latin typeface="Republic Light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20,20,60">
      <a:srgbClr val="14143C"/>
    </a:custClr>
    <a:custClr name="42,42,78">
      <a:srgbClr val="2A2A4E"/>
    </a:custClr>
    <a:custClr name="68,68,99">
      <a:srgbClr val="444463"/>
    </a:custClr>
    <a:custClr name="92,92,117">
      <a:srgbClr val="5C5C75"/>
    </a:custClr>
    <a:custClr name="114,114,138">
      <a:srgbClr val="72728A"/>
    </a:custClr>
    <a:custClr name="139,139,157">
      <a:srgbClr val="8B8B9D"/>
    </a:custClr>
    <a:custClr name="160,160,174">
      <a:srgbClr val="A0A0AE"/>
    </a:custClr>
    <a:custClr name="185,185,197">
      <a:srgbClr val="B9B9C5"/>
    </a:custClr>
    <a:custClr name="209,209,216">
      <a:srgbClr val="D1D1D8"/>
    </a:custClr>
    <a:custClr name="233,233,236">
      <a:srgbClr val="E9E9EC"/>
    </a:custClr>
    <a:custClr name="209,197,195">
      <a:srgbClr val="D1C5C3"/>
    </a:custClr>
    <a:custClr name="218,208,207">
      <a:srgbClr val="DAD0CF"/>
    </a:custClr>
    <a:custClr name="227,219,219">
      <a:srgbClr val="E3DBDB"/>
    </a:custClr>
    <a:custClr name="238,233,233">
      <a:srgbClr val="EEE9E9"/>
    </a:custClr>
    <a:custClr name="247,243,243">
      <a:srgbClr val="F7F3F3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177,218,202">
      <a:srgbClr val="B1DACA"/>
    </a:custClr>
    <a:custClr name="193,226,214">
      <a:srgbClr val="C1E2D6"/>
    </a:custClr>
    <a:custClr name="210,233,226">
      <a:srgbClr val="D2E9E2"/>
    </a:custClr>
    <a:custClr name="225,240,236">
      <a:srgbClr val="E1F0EC"/>
    </a:custClr>
    <a:custClr name="241,248,246">
      <a:srgbClr val="F1F8F6"/>
    </a:custClr>
    <a:custClr name="151,8,46">
      <a:srgbClr val="97082E"/>
    </a:custClr>
    <a:custClr name="172,58,88">
      <a:srgbClr val="AC3A58"/>
    </a:custClr>
    <a:custClr name="193,108,130">
      <a:srgbClr val="C16C82"/>
    </a:custClr>
    <a:custClr name="213,156,170">
      <a:srgbClr val="D59CAA"/>
    </a:custClr>
    <a:custClr name="235,206,211">
      <a:srgbClr val="EBCE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katteankestyrelsen">
      <a:dk1>
        <a:srgbClr val="000000"/>
      </a:dk1>
      <a:lt1>
        <a:srgbClr val="FFFFFF"/>
      </a:lt1>
      <a:dk2>
        <a:srgbClr val="14143C"/>
      </a:dk2>
      <a:lt2>
        <a:srgbClr val="E6EFEB"/>
      </a:lt2>
      <a:accent1>
        <a:srgbClr val="14143C"/>
      </a:accent1>
      <a:accent2>
        <a:srgbClr val="5A9678"/>
      </a:accent2>
      <a:accent3>
        <a:srgbClr val="BDD5C9"/>
      </a:accent3>
      <a:accent4>
        <a:srgbClr val="FF868C"/>
      </a:accent4>
      <a:accent5>
        <a:srgbClr val="FFB6BA"/>
      </a:accent5>
      <a:accent6>
        <a:srgbClr val="FFDBDC"/>
      </a:accent6>
      <a:hlink>
        <a:srgbClr val="727288"/>
      </a:hlink>
      <a:folHlink>
        <a:srgbClr val="14143C"/>
      </a:folHlink>
    </a:clrScheme>
    <a:fontScheme name="Skatteankestyrelsen">
      <a:majorFont>
        <a:latin typeface="Republic"/>
        <a:ea typeface=""/>
        <a:cs typeface=""/>
      </a:majorFont>
      <a:minorFont>
        <a:latin typeface="Republ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20,20,60">
      <a:srgbClr val="14143C"/>
    </a:custClr>
    <a:custClr name="42,42,78">
      <a:srgbClr val="2A2A4E"/>
    </a:custClr>
    <a:custClr name="68,68,99">
      <a:srgbClr val="444463"/>
    </a:custClr>
    <a:custClr name="92,92,117">
      <a:srgbClr val="5C5C75"/>
    </a:custClr>
    <a:custClr name="114,114,138">
      <a:srgbClr val="72728A"/>
    </a:custClr>
    <a:custClr name="139,139,157">
      <a:srgbClr val="8B8B9D"/>
    </a:custClr>
    <a:custClr name="160,160,174">
      <a:srgbClr val="A0A0AE"/>
    </a:custClr>
    <a:custClr name="185,185,197">
      <a:srgbClr val="B9B9C5"/>
    </a:custClr>
    <a:custClr name="209,209,216">
      <a:srgbClr val="D1D1D8"/>
    </a:custClr>
    <a:custClr name="233,233,236">
      <a:srgbClr val="E9E9EC"/>
    </a:custClr>
    <a:custClr name="209,197,195">
      <a:srgbClr val="D1C5C3"/>
    </a:custClr>
    <a:custClr name="218,208,207">
      <a:srgbClr val="DAD0CF"/>
    </a:custClr>
    <a:custClr name="227,219,219">
      <a:srgbClr val="E3DBDB"/>
    </a:custClr>
    <a:custClr name="238,233,233">
      <a:srgbClr val="EEE9E9"/>
    </a:custClr>
    <a:custClr name="247,243,243">
      <a:srgbClr val="F7F3F3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177,218,202">
      <a:srgbClr val="B1DACA"/>
    </a:custClr>
    <a:custClr name="193,226,214">
      <a:srgbClr val="C1E2D6"/>
    </a:custClr>
    <a:custClr name="210,233,226">
      <a:srgbClr val="D2E9E2"/>
    </a:custClr>
    <a:custClr name="225,240,236">
      <a:srgbClr val="E1F0EC"/>
    </a:custClr>
    <a:custClr name="241,248,246">
      <a:srgbClr val="F1F8F6"/>
    </a:custClr>
    <a:custClr name="151,8,46">
      <a:srgbClr val="97082E"/>
    </a:custClr>
    <a:custClr name="172,58,88">
      <a:srgbClr val="AC3A58"/>
    </a:custClr>
    <a:custClr name="193,108,130">
      <a:srgbClr val="C16C82"/>
    </a:custClr>
    <a:custClr name="213,156,170">
      <a:srgbClr val="D59CAA"/>
    </a:custClr>
    <a:custClr name="235,206,211">
      <a:srgbClr val="EBCE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7787</TotalTime>
  <Words>455</Words>
  <Application>Microsoft Macintosh PowerPoint</Application>
  <PresentationFormat>Brugerdefineret</PresentationFormat>
  <Paragraphs>48</Paragraphs>
  <Slides>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5" baseType="lpstr">
      <vt:lpstr>Republic</vt:lpstr>
      <vt:lpstr>Republic Light</vt:lpstr>
      <vt:lpstr>Arial</vt:lpstr>
      <vt:lpstr>Skatteankestyrelsen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Jonas Kjeldmand Jensen</dc:creator>
  <cp:lastModifiedBy>Jonas Kjeldmand</cp:lastModifiedBy>
  <cp:revision>48</cp:revision>
  <cp:lastPrinted>2023-07-14T07:33:07Z</cp:lastPrinted>
  <dcterms:created xsi:type="dcterms:W3CDTF">2023-07-05T09:51:04Z</dcterms:created>
  <dcterms:modified xsi:type="dcterms:W3CDTF">2023-07-14T20:10:07Z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Omnidocs.com</vt:lpwstr>
  </property>
</Properties>
</file>